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65" r:id="rId2"/>
    <p:sldId id="257" r:id="rId3"/>
    <p:sldId id="258" r:id="rId4"/>
    <p:sldId id="266" r:id="rId5"/>
    <p:sldId id="260" r:id="rId6"/>
    <p:sldId id="261" r:id="rId7"/>
    <p:sldId id="267" r:id="rId8"/>
    <p:sldId id="264" r:id="rId9"/>
  </p:sldIdLst>
  <p:sldSz cx="9144000" cy="5143500" type="screen16x9"/>
  <p:notesSz cx="6858000" cy="9144000"/>
  <p:embeddedFontLs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CDF7"/>
    <a:srgbClr val="C6A4F1"/>
    <a:srgbClr val="CCFFCC"/>
    <a:srgbClr val="CCFF33"/>
    <a:srgbClr val="00DBD6"/>
    <a:srgbClr val="66FFFF"/>
    <a:srgbClr val="FF66CC"/>
    <a:srgbClr val="BD92DE"/>
    <a:srgbClr val="E2893B"/>
    <a:srgbClr val="526F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46" d="100"/>
          <a:sy n="146" d="100"/>
        </p:scale>
        <p:origin x="4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7C2132-7ABC-4203-A094-9130B72954F9}"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s-ES"/>
        </a:p>
      </dgm:t>
    </dgm:pt>
    <dgm:pt modelId="{0AAD5914-B912-41FC-A694-D5DCE3BC6333}">
      <dgm:prSet custT="1"/>
      <dgm:spPr>
        <a:solidFill>
          <a:schemeClr val="accent6"/>
        </a:solidFill>
      </dgm:spPr>
      <dgm:t>
        <a:bodyPr lIns="576000"/>
        <a:lstStyle/>
        <a:p>
          <a:r>
            <a:rPr lang="es-ES" sz="1800" b="1" dirty="0" err="1"/>
            <a:t>Praise</a:t>
          </a:r>
          <a:r>
            <a:rPr lang="es-ES" sz="1800" b="1" dirty="0"/>
            <a:t> </a:t>
          </a:r>
          <a:r>
            <a:rPr lang="es-ES" sz="1800" b="1" dirty="0" err="1"/>
            <a:t>God</a:t>
          </a:r>
          <a:r>
            <a:rPr lang="es-ES" sz="1800" b="1" dirty="0"/>
            <a:t> (v. 1)</a:t>
          </a:r>
        </a:p>
      </dgm:t>
    </dgm:pt>
    <dgm:pt modelId="{621A6E2A-B8B4-42F0-A46C-BF7E688A8644}" type="parTrans" cxnId="{5519502D-C9D2-4928-B806-072E32CE2F0C}">
      <dgm:prSet/>
      <dgm:spPr/>
      <dgm:t>
        <a:bodyPr/>
        <a:lstStyle/>
        <a:p>
          <a:endParaRPr lang="es-ES" sz="1800" b="1"/>
        </a:p>
      </dgm:t>
    </dgm:pt>
    <dgm:pt modelId="{837745EA-8F56-42B4-A86A-0A2A7A9477E3}" type="sibTrans" cxnId="{5519502D-C9D2-4928-B806-072E32CE2F0C}">
      <dgm:prSet/>
      <dgm:spPr/>
      <dgm:t>
        <a:bodyPr/>
        <a:lstStyle/>
        <a:p>
          <a:endParaRPr lang="es-ES" sz="1800" b="1"/>
        </a:p>
      </dgm:t>
    </dgm:pt>
    <dgm:pt modelId="{C1DAA8A5-0C33-4C96-9EFF-5F6B1633BDF9}">
      <dgm:prSet custT="1"/>
      <dgm:spPr>
        <a:solidFill>
          <a:schemeClr val="accent2">
            <a:lumMod val="60000"/>
            <a:lumOff val="40000"/>
          </a:schemeClr>
        </a:solidFill>
      </dgm:spPr>
      <dgm:t>
        <a:bodyPr lIns="576000"/>
        <a:lstStyle/>
        <a:p>
          <a:r>
            <a:rPr lang="en-US" sz="1800" b="1" dirty="0"/>
            <a:t>Speak to others about God</a:t>
          </a:r>
          <a:r>
            <a:rPr lang="es-ES" sz="1800" b="1" dirty="0"/>
            <a:t> (v. 2)</a:t>
          </a:r>
        </a:p>
      </dgm:t>
    </dgm:pt>
    <dgm:pt modelId="{4D8541F0-DB65-4966-981B-5288770B7F89}" type="parTrans" cxnId="{1C53AC2D-8ECA-4ADD-8EB5-B528B749772C}">
      <dgm:prSet/>
      <dgm:spPr/>
      <dgm:t>
        <a:bodyPr/>
        <a:lstStyle/>
        <a:p>
          <a:endParaRPr lang="es-ES" sz="1800" b="1"/>
        </a:p>
      </dgm:t>
    </dgm:pt>
    <dgm:pt modelId="{14F0419C-D346-46A1-A421-FD4D5513B6CD}" type="sibTrans" cxnId="{1C53AC2D-8ECA-4ADD-8EB5-B528B749772C}">
      <dgm:prSet/>
      <dgm:spPr/>
      <dgm:t>
        <a:bodyPr/>
        <a:lstStyle/>
        <a:p>
          <a:endParaRPr lang="es-ES" sz="1800" b="1"/>
        </a:p>
      </dgm:t>
    </dgm:pt>
    <dgm:pt modelId="{BE270C79-6B61-421C-B6F9-18E40A7E7293}">
      <dgm:prSet custT="1"/>
      <dgm:spPr/>
      <dgm:t>
        <a:bodyPr lIns="576000"/>
        <a:lstStyle/>
        <a:p>
          <a:r>
            <a:rPr lang="es-ES" sz="1800" b="1" dirty="0" err="1"/>
            <a:t>Sing</a:t>
          </a:r>
          <a:r>
            <a:rPr lang="es-ES" sz="1800" b="1" dirty="0"/>
            <a:t> </a:t>
          </a:r>
          <a:r>
            <a:rPr lang="es-ES" sz="1800" b="1" dirty="0" err="1"/>
            <a:t>to</a:t>
          </a:r>
          <a:r>
            <a:rPr lang="es-ES" sz="1800" b="1" dirty="0"/>
            <a:t> </a:t>
          </a:r>
          <a:r>
            <a:rPr lang="es-ES" sz="1800" b="1" dirty="0" err="1"/>
            <a:t>God</a:t>
          </a:r>
          <a:r>
            <a:rPr lang="es-ES" sz="1800" b="1" dirty="0"/>
            <a:t> (v. 3)</a:t>
          </a:r>
        </a:p>
      </dgm:t>
    </dgm:pt>
    <dgm:pt modelId="{F53EEE74-6C95-47BC-AC24-24A863799C6F}" type="parTrans" cxnId="{E1AE9600-2430-4689-9411-5D1F6CA7C4EB}">
      <dgm:prSet/>
      <dgm:spPr/>
      <dgm:t>
        <a:bodyPr/>
        <a:lstStyle/>
        <a:p>
          <a:endParaRPr lang="es-ES" sz="1800" b="1"/>
        </a:p>
      </dgm:t>
    </dgm:pt>
    <dgm:pt modelId="{1227E4DA-1D07-4CB5-B1D2-C46D0761C6C1}" type="sibTrans" cxnId="{E1AE9600-2430-4689-9411-5D1F6CA7C4EB}">
      <dgm:prSet/>
      <dgm:spPr/>
      <dgm:t>
        <a:bodyPr/>
        <a:lstStyle/>
        <a:p>
          <a:endParaRPr lang="es-ES" sz="1800" b="1"/>
        </a:p>
      </dgm:t>
    </dgm:pt>
    <dgm:pt modelId="{CF450A88-613E-4651-8FD6-C0451F6F05E8}">
      <dgm:prSet custT="1"/>
      <dgm:spPr/>
      <dgm:t>
        <a:bodyPr lIns="576000"/>
        <a:lstStyle/>
        <a:p>
          <a:r>
            <a:rPr lang="es-ES" sz="1800" b="1" dirty="0" err="1"/>
            <a:t>Rejoice</a:t>
          </a:r>
          <a:r>
            <a:rPr lang="es-ES" sz="1800" b="1" dirty="0"/>
            <a:t> in </a:t>
          </a:r>
          <a:r>
            <a:rPr lang="es-ES" sz="1800" b="1" dirty="0" err="1"/>
            <a:t>God’s</a:t>
          </a:r>
          <a:r>
            <a:rPr lang="es-ES" sz="1800" b="1" dirty="0"/>
            <a:t> </a:t>
          </a:r>
          <a:r>
            <a:rPr lang="es-ES" sz="1800" b="1" dirty="0" err="1"/>
            <a:t>Creation</a:t>
          </a:r>
          <a:r>
            <a:rPr lang="es-ES" sz="1800" b="1" dirty="0"/>
            <a:t> (v. 4-5)</a:t>
          </a:r>
        </a:p>
      </dgm:t>
    </dgm:pt>
    <dgm:pt modelId="{06CCD437-1610-4063-BC0D-03727D20A6D3}" type="parTrans" cxnId="{87B51340-6A7B-47B7-9E43-DCD3C1EDAAF6}">
      <dgm:prSet/>
      <dgm:spPr/>
      <dgm:t>
        <a:bodyPr/>
        <a:lstStyle/>
        <a:p>
          <a:endParaRPr lang="es-ES" sz="1800" b="1"/>
        </a:p>
      </dgm:t>
    </dgm:pt>
    <dgm:pt modelId="{6D6D7848-C7AC-4A92-897C-69BB2E13386B}" type="sibTrans" cxnId="{87B51340-6A7B-47B7-9E43-DCD3C1EDAAF6}">
      <dgm:prSet/>
      <dgm:spPr/>
      <dgm:t>
        <a:bodyPr/>
        <a:lstStyle/>
        <a:p>
          <a:endParaRPr lang="es-ES" sz="1800" b="1"/>
        </a:p>
      </dgm:t>
    </dgm:pt>
    <dgm:pt modelId="{305688B7-7511-431E-A347-9492442B78B2}">
      <dgm:prSet custT="1"/>
      <dgm:spPr/>
      <dgm:t>
        <a:bodyPr lIns="576000"/>
        <a:lstStyle/>
        <a:p>
          <a:r>
            <a:rPr lang="es-ES" sz="1800" b="1" dirty="0" err="1"/>
            <a:t>Remember</a:t>
          </a:r>
          <a:r>
            <a:rPr lang="es-ES" sz="1800" b="1" dirty="0"/>
            <a:t> </a:t>
          </a:r>
          <a:r>
            <a:rPr lang="es-ES" sz="1800" b="1" dirty="0" err="1"/>
            <a:t>God’s</a:t>
          </a:r>
          <a:r>
            <a:rPr lang="es-ES" sz="1800" b="1" dirty="0"/>
            <a:t> </a:t>
          </a:r>
          <a:r>
            <a:rPr lang="es-ES" sz="1800" b="1" dirty="0" err="1"/>
            <a:t>righteousness</a:t>
          </a:r>
          <a:r>
            <a:rPr lang="es-ES" sz="1800" b="1" dirty="0"/>
            <a:t> (v. 6-9)</a:t>
          </a:r>
        </a:p>
      </dgm:t>
    </dgm:pt>
    <dgm:pt modelId="{575714F0-CC75-4206-BE17-EA2102130C4C}" type="parTrans" cxnId="{50BE91DA-05C2-4813-8086-49880A64F2C3}">
      <dgm:prSet/>
      <dgm:spPr/>
      <dgm:t>
        <a:bodyPr/>
        <a:lstStyle/>
        <a:p>
          <a:endParaRPr lang="es-ES" sz="1800" b="1"/>
        </a:p>
      </dgm:t>
    </dgm:pt>
    <dgm:pt modelId="{D827CAB1-8A1C-406C-925D-C9DD8F67A9AF}" type="sibTrans" cxnId="{50BE91DA-05C2-4813-8086-49880A64F2C3}">
      <dgm:prSet/>
      <dgm:spPr/>
      <dgm:t>
        <a:bodyPr/>
        <a:lstStyle/>
        <a:p>
          <a:endParaRPr lang="es-ES" sz="1800" b="1"/>
        </a:p>
      </dgm:t>
    </dgm:pt>
    <dgm:pt modelId="{6B4D2573-344F-4F2E-B44D-CBD297FAEB47}">
      <dgm:prSet custT="1"/>
      <dgm:spPr>
        <a:solidFill>
          <a:srgbClr val="BD92DE"/>
        </a:solidFill>
      </dgm:spPr>
      <dgm:t>
        <a:bodyPr lIns="576000"/>
        <a:lstStyle/>
        <a:p>
          <a:r>
            <a:rPr lang="en-US" sz="1800" b="1" dirty="0"/>
            <a:t>Find new strength in God</a:t>
          </a:r>
          <a:r>
            <a:rPr lang="es-ES" sz="1800" b="1" dirty="0"/>
            <a:t> (v. 10)</a:t>
          </a:r>
        </a:p>
      </dgm:t>
    </dgm:pt>
    <dgm:pt modelId="{3328D09C-D424-495D-B17D-2F5DF075F565}" type="parTrans" cxnId="{043DD3AE-703F-4421-A3EC-0B2D9BB0244B}">
      <dgm:prSet/>
      <dgm:spPr/>
      <dgm:t>
        <a:bodyPr/>
        <a:lstStyle/>
        <a:p>
          <a:endParaRPr lang="es-ES" sz="1800" b="1"/>
        </a:p>
      </dgm:t>
    </dgm:pt>
    <dgm:pt modelId="{CE34E547-6555-46F2-9B8B-150F9FAA6514}" type="sibTrans" cxnId="{043DD3AE-703F-4421-A3EC-0B2D9BB0244B}">
      <dgm:prSet/>
      <dgm:spPr/>
      <dgm:t>
        <a:bodyPr/>
        <a:lstStyle/>
        <a:p>
          <a:endParaRPr lang="es-ES" sz="1800" b="1"/>
        </a:p>
      </dgm:t>
    </dgm:pt>
    <dgm:pt modelId="{66BEE7B7-D9EA-48AB-9ECC-3E7546798FAD}">
      <dgm:prSet custT="1"/>
      <dgm:spPr>
        <a:solidFill>
          <a:srgbClr val="FF66CC"/>
        </a:solidFill>
      </dgm:spPr>
      <dgm:t>
        <a:bodyPr lIns="576000"/>
        <a:lstStyle/>
        <a:p>
          <a:r>
            <a:rPr lang="en-US" sz="1800" b="1" dirty="0"/>
            <a:t>Meet God along with His Church</a:t>
          </a:r>
          <a:r>
            <a:rPr lang="es-ES" sz="1800" b="1" dirty="0"/>
            <a:t> (v. 13)</a:t>
          </a:r>
        </a:p>
      </dgm:t>
    </dgm:pt>
    <dgm:pt modelId="{72827588-AB52-4A19-9197-1919997FB2C2}" type="parTrans" cxnId="{82BA436D-156D-4318-BF18-2C92EFABA442}">
      <dgm:prSet/>
      <dgm:spPr/>
      <dgm:t>
        <a:bodyPr/>
        <a:lstStyle/>
        <a:p>
          <a:endParaRPr lang="es-ES" sz="1800" b="1"/>
        </a:p>
      </dgm:t>
    </dgm:pt>
    <dgm:pt modelId="{90D19B6C-F4E4-4105-B0FB-4D626FC8EC4C}" type="sibTrans" cxnId="{82BA436D-156D-4318-BF18-2C92EFABA442}">
      <dgm:prSet/>
      <dgm:spPr/>
      <dgm:t>
        <a:bodyPr/>
        <a:lstStyle/>
        <a:p>
          <a:endParaRPr lang="es-ES" sz="1800" b="1"/>
        </a:p>
      </dgm:t>
    </dgm:pt>
    <dgm:pt modelId="{B8DD393A-6E1A-42D5-AD8C-09C05FAA80F2}">
      <dgm:prSet custT="1"/>
      <dgm:spPr/>
      <dgm:t>
        <a:bodyPr lIns="576000"/>
        <a:lstStyle/>
        <a:p>
          <a:pPr marL="0" indent="0"/>
          <a:r>
            <a:rPr lang="en-US" sz="1800" b="1" dirty="0"/>
            <a:t>Spend time with your family and friends</a:t>
          </a:r>
          <a:r>
            <a:rPr lang="es-ES" sz="1800" b="1" dirty="0"/>
            <a:t> (</a:t>
          </a:r>
          <a:r>
            <a:rPr lang="es-ES" sz="1800" b="1" dirty="0" err="1"/>
            <a:t>Éx</a:t>
          </a:r>
          <a:r>
            <a:rPr lang="es-ES" sz="1800" b="1" dirty="0"/>
            <a:t>. 16:29)</a:t>
          </a:r>
        </a:p>
      </dgm:t>
    </dgm:pt>
    <dgm:pt modelId="{CA30AAED-6DDB-444A-8BCC-2CF0805DF5A3}" type="parTrans" cxnId="{693EC6A9-C572-443E-9483-76BFD9B4862C}">
      <dgm:prSet/>
      <dgm:spPr/>
      <dgm:t>
        <a:bodyPr/>
        <a:lstStyle/>
        <a:p>
          <a:endParaRPr lang="es-ES" sz="1800" b="1"/>
        </a:p>
      </dgm:t>
    </dgm:pt>
    <dgm:pt modelId="{9FAE1B06-479A-4F18-B7EC-F791EF619E15}" type="sibTrans" cxnId="{693EC6A9-C572-443E-9483-76BFD9B4862C}">
      <dgm:prSet/>
      <dgm:spPr/>
      <dgm:t>
        <a:bodyPr/>
        <a:lstStyle/>
        <a:p>
          <a:endParaRPr lang="es-ES" sz="1800" b="1"/>
        </a:p>
      </dgm:t>
    </dgm:pt>
    <dgm:pt modelId="{330AF665-60B2-43AD-8ED1-D29609E61593}">
      <dgm:prSet custT="1"/>
      <dgm:spPr>
        <a:solidFill>
          <a:srgbClr val="00DBD6"/>
        </a:solidFill>
      </dgm:spPr>
      <dgm:t>
        <a:bodyPr lIns="576000"/>
        <a:lstStyle/>
        <a:p>
          <a:r>
            <a:rPr lang="en-US" sz="1800" b="1" dirty="0"/>
            <a:t>Do not do your own will</a:t>
          </a:r>
          <a:r>
            <a:rPr lang="es-ES" sz="1800" b="1" dirty="0"/>
            <a:t> (</a:t>
          </a:r>
          <a:r>
            <a:rPr lang="es-ES" sz="1800" b="1" dirty="0" err="1"/>
            <a:t>Is</a:t>
          </a:r>
          <a:r>
            <a:rPr lang="es-ES" sz="1800" b="1" dirty="0"/>
            <a:t>. 58:13)</a:t>
          </a:r>
        </a:p>
      </dgm:t>
    </dgm:pt>
    <dgm:pt modelId="{0720C6FA-5F63-403C-B884-74355DE879F8}" type="parTrans" cxnId="{954C8350-CB13-4C15-B94B-10C3383E37E8}">
      <dgm:prSet/>
      <dgm:spPr/>
      <dgm:t>
        <a:bodyPr/>
        <a:lstStyle/>
        <a:p>
          <a:endParaRPr lang="es-ES" sz="1800" b="1"/>
        </a:p>
      </dgm:t>
    </dgm:pt>
    <dgm:pt modelId="{6D6B670C-5884-45F7-A439-15AEBECFE868}" type="sibTrans" cxnId="{954C8350-CB13-4C15-B94B-10C3383E37E8}">
      <dgm:prSet/>
      <dgm:spPr/>
      <dgm:t>
        <a:bodyPr/>
        <a:lstStyle/>
        <a:p>
          <a:endParaRPr lang="es-ES" sz="1800" b="1"/>
        </a:p>
      </dgm:t>
    </dgm:pt>
    <dgm:pt modelId="{67037371-04B7-4D76-AA3C-B967BF8C5513}">
      <dgm:prSet custT="1"/>
      <dgm:spPr>
        <a:solidFill>
          <a:srgbClr val="CCFFCC"/>
        </a:solidFill>
      </dgm:spPr>
      <dgm:t>
        <a:bodyPr lIns="576000"/>
        <a:lstStyle/>
        <a:p>
          <a:r>
            <a:rPr lang="es-ES" sz="1800" b="1" dirty="0" err="1"/>
            <a:t>Enjoy</a:t>
          </a:r>
          <a:r>
            <a:rPr lang="es-ES" sz="1800" b="1" dirty="0"/>
            <a:t> </a:t>
          </a:r>
          <a:r>
            <a:rPr lang="es-ES" sz="1800" b="1" dirty="0" err="1"/>
            <a:t>the</a:t>
          </a:r>
          <a:r>
            <a:rPr lang="es-ES" sz="1800" b="1" dirty="0"/>
            <a:t> Sabbath (</a:t>
          </a:r>
          <a:r>
            <a:rPr lang="es-ES" sz="1800" b="1" dirty="0" err="1"/>
            <a:t>Is</a:t>
          </a:r>
          <a:r>
            <a:rPr lang="es-ES" sz="1800" b="1" dirty="0"/>
            <a:t>. 58:13)</a:t>
          </a:r>
        </a:p>
      </dgm:t>
    </dgm:pt>
    <dgm:pt modelId="{A032FA22-34A9-44F4-BB89-24F743432DD7}" type="parTrans" cxnId="{0C8AC8F4-100F-45C2-AFE1-DD4ADDFA7AFC}">
      <dgm:prSet/>
      <dgm:spPr/>
      <dgm:t>
        <a:bodyPr/>
        <a:lstStyle/>
        <a:p>
          <a:endParaRPr lang="es-ES" sz="1800" b="1"/>
        </a:p>
      </dgm:t>
    </dgm:pt>
    <dgm:pt modelId="{41CD5B9E-45C1-44FB-878B-9EDF8A5E7895}" type="sibTrans" cxnId="{0C8AC8F4-100F-45C2-AFE1-DD4ADDFA7AFC}">
      <dgm:prSet/>
      <dgm:spPr/>
      <dgm:t>
        <a:bodyPr/>
        <a:lstStyle/>
        <a:p>
          <a:endParaRPr lang="es-ES" sz="1800" b="1"/>
        </a:p>
      </dgm:t>
    </dgm:pt>
    <dgm:pt modelId="{5D03193C-2071-4DEC-A8EE-28F26E87BE1E}">
      <dgm:prSet custT="1"/>
      <dgm:spPr>
        <a:solidFill>
          <a:schemeClr val="bg1">
            <a:lumMod val="85000"/>
          </a:schemeClr>
        </a:solidFill>
      </dgm:spPr>
      <dgm:t>
        <a:bodyPr lIns="576000"/>
        <a:lstStyle/>
        <a:p>
          <a:r>
            <a:rPr lang="en-US" sz="1800" b="1" dirty="0"/>
            <a:t>Do not think or speak about your daily job</a:t>
          </a:r>
          <a:r>
            <a:rPr lang="es-ES" sz="1800" b="1" dirty="0"/>
            <a:t> (</a:t>
          </a:r>
          <a:r>
            <a:rPr lang="es-ES" sz="1800" b="1" dirty="0" err="1"/>
            <a:t>Is</a:t>
          </a:r>
          <a:r>
            <a:rPr lang="es-ES" sz="1800" b="1" dirty="0"/>
            <a:t>. 58:13)</a:t>
          </a:r>
        </a:p>
      </dgm:t>
    </dgm:pt>
    <dgm:pt modelId="{9EB5DA99-9F23-4DB3-9570-148D4F2D4350}" type="parTrans" cxnId="{AED89F98-1AC1-4F08-9782-3C02BCE3D63D}">
      <dgm:prSet/>
      <dgm:spPr/>
      <dgm:t>
        <a:bodyPr/>
        <a:lstStyle/>
        <a:p>
          <a:endParaRPr lang="es-ES" sz="1800" b="1"/>
        </a:p>
      </dgm:t>
    </dgm:pt>
    <dgm:pt modelId="{45BBC867-3ED4-4F6E-B34E-1D3E9E535DD4}" type="sibTrans" cxnId="{AED89F98-1AC1-4F08-9782-3C02BCE3D63D}">
      <dgm:prSet/>
      <dgm:spPr/>
      <dgm:t>
        <a:bodyPr/>
        <a:lstStyle/>
        <a:p>
          <a:endParaRPr lang="es-ES" sz="1800" b="1"/>
        </a:p>
      </dgm:t>
    </dgm:pt>
    <dgm:pt modelId="{FD062179-62DF-4A57-9885-584608997243}" type="pres">
      <dgm:prSet presAssocID="{087C2132-7ABC-4203-A094-9130B72954F9}" presName="linear" presStyleCnt="0">
        <dgm:presLayoutVars>
          <dgm:animLvl val="lvl"/>
          <dgm:resizeHandles val="exact"/>
        </dgm:presLayoutVars>
      </dgm:prSet>
      <dgm:spPr/>
    </dgm:pt>
    <dgm:pt modelId="{C8EF57DB-BF18-4A2C-8293-5E6CF14A77D1}" type="pres">
      <dgm:prSet presAssocID="{0AAD5914-B912-41FC-A694-D5DCE3BC6333}" presName="parentText" presStyleLbl="node1" presStyleIdx="0" presStyleCnt="11">
        <dgm:presLayoutVars>
          <dgm:chMax val="0"/>
          <dgm:bulletEnabled val="1"/>
        </dgm:presLayoutVars>
      </dgm:prSet>
      <dgm:spPr/>
    </dgm:pt>
    <dgm:pt modelId="{9D8CE3E1-5536-449A-B6DA-6C9069614770}" type="pres">
      <dgm:prSet presAssocID="{837745EA-8F56-42B4-A86A-0A2A7A9477E3}" presName="spacer" presStyleCnt="0"/>
      <dgm:spPr/>
    </dgm:pt>
    <dgm:pt modelId="{88927432-2D1F-49B3-9610-4409BE67876C}" type="pres">
      <dgm:prSet presAssocID="{C1DAA8A5-0C33-4C96-9EFF-5F6B1633BDF9}" presName="parentText" presStyleLbl="node1" presStyleIdx="1" presStyleCnt="11">
        <dgm:presLayoutVars>
          <dgm:chMax val="0"/>
          <dgm:bulletEnabled val="1"/>
        </dgm:presLayoutVars>
      </dgm:prSet>
      <dgm:spPr/>
    </dgm:pt>
    <dgm:pt modelId="{811926AC-3E99-4B0D-9B67-8FB9D9BA2D4F}" type="pres">
      <dgm:prSet presAssocID="{14F0419C-D346-46A1-A421-FD4D5513B6CD}" presName="spacer" presStyleCnt="0"/>
      <dgm:spPr/>
    </dgm:pt>
    <dgm:pt modelId="{3B7173F7-A1CC-4BBF-9A0C-CD0AA0335FBB}" type="pres">
      <dgm:prSet presAssocID="{BE270C79-6B61-421C-B6F9-18E40A7E7293}" presName="parentText" presStyleLbl="node1" presStyleIdx="2" presStyleCnt="11">
        <dgm:presLayoutVars>
          <dgm:chMax val="0"/>
          <dgm:bulletEnabled val="1"/>
        </dgm:presLayoutVars>
      </dgm:prSet>
      <dgm:spPr/>
    </dgm:pt>
    <dgm:pt modelId="{00FE6CD7-B54A-4F34-8811-4D9CD1151BE0}" type="pres">
      <dgm:prSet presAssocID="{1227E4DA-1D07-4CB5-B1D2-C46D0761C6C1}" presName="spacer" presStyleCnt="0"/>
      <dgm:spPr/>
    </dgm:pt>
    <dgm:pt modelId="{F6DF13D4-3CA3-4D1F-9E21-125DCA6EB7AD}" type="pres">
      <dgm:prSet presAssocID="{CF450A88-613E-4651-8FD6-C0451F6F05E8}" presName="parentText" presStyleLbl="node1" presStyleIdx="3" presStyleCnt="11">
        <dgm:presLayoutVars>
          <dgm:chMax val="0"/>
          <dgm:bulletEnabled val="1"/>
        </dgm:presLayoutVars>
      </dgm:prSet>
      <dgm:spPr/>
    </dgm:pt>
    <dgm:pt modelId="{619381BD-15A6-487F-94F4-CCD6BDA9F735}" type="pres">
      <dgm:prSet presAssocID="{6D6D7848-C7AC-4A92-897C-69BB2E13386B}" presName="spacer" presStyleCnt="0"/>
      <dgm:spPr/>
    </dgm:pt>
    <dgm:pt modelId="{F8AF71AD-0639-4BCA-990A-CC77ECBE6FC6}" type="pres">
      <dgm:prSet presAssocID="{305688B7-7511-431E-A347-9492442B78B2}" presName="parentText" presStyleLbl="node1" presStyleIdx="4" presStyleCnt="11">
        <dgm:presLayoutVars>
          <dgm:chMax val="0"/>
          <dgm:bulletEnabled val="1"/>
        </dgm:presLayoutVars>
      </dgm:prSet>
      <dgm:spPr/>
    </dgm:pt>
    <dgm:pt modelId="{15551B03-3244-40E4-80AA-771C16CB6AD8}" type="pres">
      <dgm:prSet presAssocID="{D827CAB1-8A1C-406C-925D-C9DD8F67A9AF}" presName="spacer" presStyleCnt="0"/>
      <dgm:spPr/>
    </dgm:pt>
    <dgm:pt modelId="{A4675A72-3EF7-4C86-BD56-D508003A7BF7}" type="pres">
      <dgm:prSet presAssocID="{6B4D2573-344F-4F2E-B44D-CBD297FAEB47}" presName="parentText" presStyleLbl="node1" presStyleIdx="5" presStyleCnt="11">
        <dgm:presLayoutVars>
          <dgm:chMax val="0"/>
          <dgm:bulletEnabled val="1"/>
        </dgm:presLayoutVars>
      </dgm:prSet>
      <dgm:spPr/>
    </dgm:pt>
    <dgm:pt modelId="{FFA0ECDB-8452-4BC3-91DB-248C6C4CE295}" type="pres">
      <dgm:prSet presAssocID="{CE34E547-6555-46F2-9B8B-150F9FAA6514}" presName="spacer" presStyleCnt="0"/>
      <dgm:spPr/>
    </dgm:pt>
    <dgm:pt modelId="{10F1FC93-E3D7-4293-B61B-EA18A0755C29}" type="pres">
      <dgm:prSet presAssocID="{66BEE7B7-D9EA-48AB-9ECC-3E7546798FAD}" presName="parentText" presStyleLbl="node1" presStyleIdx="6" presStyleCnt="11">
        <dgm:presLayoutVars>
          <dgm:chMax val="0"/>
          <dgm:bulletEnabled val="1"/>
        </dgm:presLayoutVars>
      </dgm:prSet>
      <dgm:spPr/>
    </dgm:pt>
    <dgm:pt modelId="{60D8F19B-F8FD-4D96-87D7-C5F0E13AB63A}" type="pres">
      <dgm:prSet presAssocID="{90D19B6C-F4E4-4105-B0FB-4D626FC8EC4C}" presName="spacer" presStyleCnt="0"/>
      <dgm:spPr/>
    </dgm:pt>
    <dgm:pt modelId="{F7BF8844-4922-49EC-AB3A-2B2BC75DC83F}" type="pres">
      <dgm:prSet presAssocID="{B8DD393A-6E1A-42D5-AD8C-09C05FAA80F2}" presName="parentText" presStyleLbl="node1" presStyleIdx="7" presStyleCnt="11">
        <dgm:presLayoutVars>
          <dgm:chMax val="0"/>
          <dgm:bulletEnabled val="1"/>
        </dgm:presLayoutVars>
      </dgm:prSet>
      <dgm:spPr/>
    </dgm:pt>
    <dgm:pt modelId="{9DD61E2F-FF90-41A7-94F1-973F6A099D77}" type="pres">
      <dgm:prSet presAssocID="{9FAE1B06-479A-4F18-B7EC-F791EF619E15}" presName="spacer" presStyleCnt="0"/>
      <dgm:spPr/>
    </dgm:pt>
    <dgm:pt modelId="{0823A992-E791-400F-AE2E-75C30BD0BD9C}" type="pres">
      <dgm:prSet presAssocID="{330AF665-60B2-43AD-8ED1-D29609E61593}" presName="parentText" presStyleLbl="node1" presStyleIdx="8" presStyleCnt="11">
        <dgm:presLayoutVars>
          <dgm:chMax val="0"/>
          <dgm:bulletEnabled val="1"/>
        </dgm:presLayoutVars>
      </dgm:prSet>
      <dgm:spPr/>
    </dgm:pt>
    <dgm:pt modelId="{37EAB13C-0DE4-4542-9D36-450BCACADC56}" type="pres">
      <dgm:prSet presAssocID="{6D6B670C-5884-45F7-A439-15AEBECFE868}" presName="spacer" presStyleCnt="0"/>
      <dgm:spPr/>
    </dgm:pt>
    <dgm:pt modelId="{CDF0F683-40FC-45BA-8B81-BC3356F4164D}" type="pres">
      <dgm:prSet presAssocID="{67037371-04B7-4D76-AA3C-B967BF8C5513}" presName="parentText" presStyleLbl="node1" presStyleIdx="9" presStyleCnt="11">
        <dgm:presLayoutVars>
          <dgm:chMax val="0"/>
          <dgm:bulletEnabled val="1"/>
        </dgm:presLayoutVars>
      </dgm:prSet>
      <dgm:spPr/>
    </dgm:pt>
    <dgm:pt modelId="{C56DC979-D604-497B-9C75-D82F6BF1BCC7}" type="pres">
      <dgm:prSet presAssocID="{41CD5B9E-45C1-44FB-878B-9EDF8A5E7895}" presName="spacer" presStyleCnt="0"/>
      <dgm:spPr/>
    </dgm:pt>
    <dgm:pt modelId="{D3A6F964-8426-4AFF-BC0E-882798F5A402}" type="pres">
      <dgm:prSet presAssocID="{5D03193C-2071-4DEC-A8EE-28F26E87BE1E}" presName="parentText" presStyleLbl="node1" presStyleIdx="10" presStyleCnt="11">
        <dgm:presLayoutVars>
          <dgm:chMax val="0"/>
          <dgm:bulletEnabled val="1"/>
        </dgm:presLayoutVars>
      </dgm:prSet>
      <dgm:spPr/>
    </dgm:pt>
  </dgm:ptLst>
  <dgm:cxnLst>
    <dgm:cxn modelId="{E1AE9600-2430-4689-9411-5D1F6CA7C4EB}" srcId="{087C2132-7ABC-4203-A094-9130B72954F9}" destId="{BE270C79-6B61-421C-B6F9-18E40A7E7293}" srcOrd="2" destOrd="0" parTransId="{F53EEE74-6C95-47BC-AC24-24A863799C6F}" sibTransId="{1227E4DA-1D07-4CB5-B1D2-C46D0761C6C1}"/>
    <dgm:cxn modelId="{6A21760D-1867-4850-B0A6-0AC50C073CDC}" type="presOf" srcId="{B8DD393A-6E1A-42D5-AD8C-09C05FAA80F2}" destId="{F7BF8844-4922-49EC-AB3A-2B2BC75DC83F}" srcOrd="0" destOrd="0" presId="urn:microsoft.com/office/officeart/2005/8/layout/vList2"/>
    <dgm:cxn modelId="{2AC1812A-EE52-4313-9CB9-795BE338CE52}" type="presOf" srcId="{BE270C79-6B61-421C-B6F9-18E40A7E7293}" destId="{3B7173F7-A1CC-4BBF-9A0C-CD0AA0335FBB}" srcOrd="0" destOrd="0" presId="urn:microsoft.com/office/officeart/2005/8/layout/vList2"/>
    <dgm:cxn modelId="{5519502D-C9D2-4928-B806-072E32CE2F0C}" srcId="{087C2132-7ABC-4203-A094-9130B72954F9}" destId="{0AAD5914-B912-41FC-A694-D5DCE3BC6333}" srcOrd="0" destOrd="0" parTransId="{621A6E2A-B8B4-42F0-A46C-BF7E688A8644}" sibTransId="{837745EA-8F56-42B4-A86A-0A2A7A9477E3}"/>
    <dgm:cxn modelId="{1C53AC2D-8ECA-4ADD-8EB5-B528B749772C}" srcId="{087C2132-7ABC-4203-A094-9130B72954F9}" destId="{C1DAA8A5-0C33-4C96-9EFF-5F6B1633BDF9}" srcOrd="1" destOrd="0" parTransId="{4D8541F0-DB65-4966-981B-5288770B7F89}" sibTransId="{14F0419C-D346-46A1-A421-FD4D5513B6CD}"/>
    <dgm:cxn modelId="{E1987834-A5AF-4E28-81FB-4BEA83743F6A}" type="presOf" srcId="{330AF665-60B2-43AD-8ED1-D29609E61593}" destId="{0823A992-E791-400F-AE2E-75C30BD0BD9C}" srcOrd="0" destOrd="0" presId="urn:microsoft.com/office/officeart/2005/8/layout/vList2"/>
    <dgm:cxn modelId="{F6A4E736-57AA-46D2-9AFA-806D23BB8596}" type="presOf" srcId="{087C2132-7ABC-4203-A094-9130B72954F9}" destId="{FD062179-62DF-4A57-9885-584608997243}" srcOrd="0" destOrd="0" presId="urn:microsoft.com/office/officeart/2005/8/layout/vList2"/>
    <dgm:cxn modelId="{1EB87D37-D824-48D5-AC72-514341C63401}" type="presOf" srcId="{C1DAA8A5-0C33-4C96-9EFF-5F6B1633BDF9}" destId="{88927432-2D1F-49B3-9610-4409BE67876C}" srcOrd="0" destOrd="0" presId="urn:microsoft.com/office/officeart/2005/8/layout/vList2"/>
    <dgm:cxn modelId="{87B51340-6A7B-47B7-9E43-DCD3C1EDAAF6}" srcId="{087C2132-7ABC-4203-A094-9130B72954F9}" destId="{CF450A88-613E-4651-8FD6-C0451F6F05E8}" srcOrd="3" destOrd="0" parTransId="{06CCD437-1610-4063-BC0D-03727D20A6D3}" sibTransId="{6D6D7848-C7AC-4A92-897C-69BB2E13386B}"/>
    <dgm:cxn modelId="{74A62746-8C8D-4508-BE3E-0DEDEDC4CFCB}" type="presOf" srcId="{305688B7-7511-431E-A347-9492442B78B2}" destId="{F8AF71AD-0639-4BCA-990A-CC77ECBE6FC6}" srcOrd="0" destOrd="0" presId="urn:microsoft.com/office/officeart/2005/8/layout/vList2"/>
    <dgm:cxn modelId="{82BA436D-156D-4318-BF18-2C92EFABA442}" srcId="{087C2132-7ABC-4203-A094-9130B72954F9}" destId="{66BEE7B7-D9EA-48AB-9ECC-3E7546798FAD}" srcOrd="6" destOrd="0" parTransId="{72827588-AB52-4A19-9197-1919997FB2C2}" sibTransId="{90D19B6C-F4E4-4105-B0FB-4D626FC8EC4C}"/>
    <dgm:cxn modelId="{954C8350-CB13-4C15-B94B-10C3383E37E8}" srcId="{087C2132-7ABC-4203-A094-9130B72954F9}" destId="{330AF665-60B2-43AD-8ED1-D29609E61593}" srcOrd="8" destOrd="0" parTransId="{0720C6FA-5F63-403C-B884-74355DE879F8}" sibTransId="{6D6B670C-5884-45F7-A439-15AEBECFE868}"/>
    <dgm:cxn modelId="{D1C9D257-ABDB-40DF-9935-B0102F1F4A2A}" type="presOf" srcId="{CF450A88-613E-4651-8FD6-C0451F6F05E8}" destId="{F6DF13D4-3CA3-4D1F-9E21-125DCA6EB7AD}" srcOrd="0" destOrd="0" presId="urn:microsoft.com/office/officeart/2005/8/layout/vList2"/>
    <dgm:cxn modelId="{3C3CD477-F2BA-4041-ABAF-DF39ACA2B2CD}" type="presOf" srcId="{6B4D2573-344F-4F2E-B44D-CBD297FAEB47}" destId="{A4675A72-3EF7-4C86-BD56-D508003A7BF7}" srcOrd="0" destOrd="0" presId="urn:microsoft.com/office/officeart/2005/8/layout/vList2"/>
    <dgm:cxn modelId="{34A5BA7E-26EE-482D-9B5E-8C0F8385906D}" type="presOf" srcId="{66BEE7B7-D9EA-48AB-9ECC-3E7546798FAD}" destId="{10F1FC93-E3D7-4293-B61B-EA18A0755C29}" srcOrd="0" destOrd="0" presId="urn:microsoft.com/office/officeart/2005/8/layout/vList2"/>
    <dgm:cxn modelId="{37E76493-2471-4C95-AB3C-CC00E1ABEA06}" type="presOf" srcId="{5D03193C-2071-4DEC-A8EE-28F26E87BE1E}" destId="{D3A6F964-8426-4AFF-BC0E-882798F5A402}" srcOrd="0" destOrd="0" presId="urn:microsoft.com/office/officeart/2005/8/layout/vList2"/>
    <dgm:cxn modelId="{AED89F98-1AC1-4F08-9782-3C02BCE3D63D}" srcId="{087C2132-7ABC-4203-A094-9130B72954F9}" destId="{5D03193C-2071-4DEC-A8EE-28F26E87BE1E}" srcOrd="10" destOrd="0" parTransId="{9EB5DA99-9F23-4DB3-9570-148D4F2D4350}" sibTransId="{45BBC867-3ED4-4F6E-B34E-1D3E9E535DD4}"/>
    <dgm:cxn modelId="{693EC6A9-C572-443E-9483-76BFD9B4862C}" srcId="{087C2132-7ABC-4203-A094-9130B72954F9}" destId="{B8DD393A-6E1A-42D5-AD8C-09C05FAA80F2}" srcOrd="7" destOrd="0" parTransId="{CA30AAED-6DDB-444A-8BCC-2CF0805DF5A3}" sibTransId="{9FAE1B06-479A-4F18-B7EC-F791EF619E15}"/>
    <dgm:cxn modelId="{FE3803AE-3170-499F-9D46-8477199FC8A7}" type="presOf" srcId="{0AAD5914-B912-41FC-A694-D5DCE3BC6333}" destId="{C8EF57DB-BF18-4A2C-8293-5E6CF14A77D1}" srcOrd="0" destOrd="0" presId="urn:microsoft.com/office/officeart/2005/8/layout/vList2"/>
    <dgm:cxn modelId="{043DD3AE-703F-4421-A3EC-0B2D9BB0244B}" srcId="{087C2132-7ABC-4203-A094-9130B72954F9}" destId="{6B4D2573-344F-4F2E-B44D-CBD297FAEB47}" srcOrd="5" destOrd="0" parTransId="{3328D09C-D424-495D-B17D-2F5DF075F565}" sibTransId="{CE34E547-6555-46F2-9B8B-150F9FAA6514}"/>
    <dgm:cxn modelId="{774119D1-8407-4E76-A567-CBBB9325A25B}" type="presOf" srcId="{67037371-04B7-4D76-AA3C-B967BF8C5513}" destId="{CDF0F683-40FC-45BA-8B81-BC3356F4164D}" srcOrd="0" destOrd="0" presId="urn:microsoft.com/office/officeart/2005/8/layout/vList2"/>
    <dgm:cxn modelId="{50BE91DA-05C2-4813-8086-49880A64F2C3}" srcId="{087C2132-7ABC-4203-A094-9130B72954F9}" destId="{305688B7-7511-431E-A347-9492442B78B2}" srcOrd="4" destOrd="0" parTransId="{575714F0-CC75-4206-BE17-EA2102130C4C}" sibTransId="{D827CAB1-8A1C-406C-925D-C9DD8F67A9AF}"/>
    <dgm:cxn modelId="{0C8AC8F4-100F-45C2-AFE1-DD4ADDFA7AFC}" srcId="{087C2132-7ABC-4203-A094-9130B72954F9}" destId="{67037371-04B7-4D76-AA3C-B967BF8C5513}" srcOrd="9" destOrd="0" parTransId="{A032FA22-34A9-44F4-BB89-24F743432DD7}" sibTransId="{41CD5B9E-45C1-44FB-878B-9EDF8A5E7895}"/>
    <dgm:cxn modelId="{C1CE6CAF-88C0-46B3-B476-0A8568086D5F}" type="presParOf" srcId="{FD062179-62DF-4A57-9885-584608997243}" destId="{C8EF57DB-BF18-4A2C-8293-5E6CF14A77D1}" srcOrd="0" destOrd="0" presId="urn:microsoft.com/office/officeart/2005/8/layout/vList2"/>
    <dgm:cxn modelId="{1EDB24D8-43F6-43FF-88C4-48EED82D3C44}" type="presParOf" srcId="{FD062179-62DF-4A57-9885-584608997243}" destId="{9D8CE3E1-5536-449A-B6DA-6C9069614770}" srcOrd="1" destOrd="0" presId="urn:microsoft.com/office/officeart/2005/8/layout/vList2"/>
    <dgm:cxn modelId="{C452AAF0-9944-4AC4-A2B6-4EF3701ABA26}" type="presParOf" srcId="{FD062179-62DF-4A57-9885-584608997243}" destId="{88927432-2D1F-49B3-9610-4409BE67876C}" srcOrd="2" destOrd="0" presId="urn:microsoft.com/office/officeart/2005/8/layout/vList2"/>
    <dgm:cxn modelId="{CF3A0B5B-AA51-4850-93F7-2472E137D00D}" type="presParOf" srcId="{FD062179-62DF-4A57-9885-584608997243}" destId="{811926AC-3E99-4B0D-9B67-8FB9D9BA2D4F}" srcOrd="3" destOrd="0" presId="urn:microsoft.com/office/officeart/2005/8/layout/vList2"/>
    <dgm:cxn modelId="{9E37A6FD-7D9F-424D-BC49-83FCA9948E1E}" type="presParOf" srcId="{FD062179-62DF-4A57-9885-584608997243}" destId="{3B7173F7-A1CC-4BBF-9A0C-CD0AA0335FBB}" srcOrd="4" destOrd="0" presId="urn:microsoft.com/office/officeart/2005/8/layout/vList2"/>
    <dgm:cxn modelId="{4864B668-D7F4-48B6-AF9D-CB9B0569404D}" type="presParOf" srcId="{FD062179-62DF-4A57-9885-584608997243}" destId="{00FE6CD7-B54A-4F34-8811-4D9CD1151BE0}" srcOrd="5" destOrd="0" presId="urn:microsoft.com/office/officeart/2005/8/layout/vList2"/>
    <dgm:cxn modelId="{0B1E8B70-3C36-443F-B496-EDC2E89A72F4}" type="presParOf" srcId="{FD062179-62DF-4A57-9885-584608997243}" destId="{F6DF13D4-3CA3-4D1F-9E21-125DCA6EB7AD}" srcOrd="6" destOrd="0" presId="urn:microsoft.com/office/officeart/2005/8/layout/vList2"/>
    <dgm:cxn modelId="{2658D74E-5DB1-4DFD-89B2-4DEE0C814ADD}" type="presParOf" srcId="{FD062179-62DF-4A57-9885-584608997243}" destId="{619381BD-15A6-487F-94F4-CCD6BDA9F735}" srcOrd="7" destOrd="0" presId="urn:microsoft.com/office/officeart/2005/8/layout/vList2"/>
    <dgm:cxn modelId="{11DCBA32-D6D3-4221-9A1F-486A10C2E248}" type="presParOf" srcId="{FD062179-62DF-4A57-9885-584608997243}" destId="{F8AF71AD-0639-4BCA-990A-CC77ECBE6FC6}" srcOrd="8" destOrd="0" presId="urn:microsoft.com/office/officeart/2005/8/layout/vList2"/>
    <dgm:cxn modelId="{BDED28C9-0F86-42CD-9EB3-5F743A0401A5}" type="presParOf" srcId="{FD062179-62DF-4A57-9885-584608997243}" destId="{15551B03-3244-40E4-80AA-771C16CB6AD8}" srcOrd="9" destOrd="0" presId="urn:microsoft.com/office/officeart/2005/8/layout/vList2"/>
    <dgm:cxn modelId="{0773E97D-C9EE-475F-BB2F-59D9B575CC13}" type="presParOf" srcId="{FD062179-62DF-4A57-9885-584608997243}" destId="{A4675A72-3EF7-4C86-BD56-D508003A7BF7}" srcOrd="10" destOrd="0" presId="urn:microsoft.com/office/officeart/2005/8/layout/vList2"/>
    <dgm:cxn modelId="{217CDD4A-D058-4770-A7AF-261C07F2EE5E}" type="presParOf" srcId="{FD062179-62DF-4A57-9885-584608997243}" destId="{FFA0ECDB-8452-4BC3-91DB-248C6C4CE295}" srcOrd="11" destOrd="0" presId="urn:microsoft.com/office/officeart/2005/8/layout/vList2"/>
    <dgm:cxn modelId="{BD994F9C-3C48-4DAB-8F2A-FA874CDB16C4}" type="presParOf" srcId="{FD062179-62DF-4A57-9885-584608997243}" destId="{10F1FC93-E3D7-4293-B61B-EA18A0755C29}" srcOrd="12" destOrd="0" presId="urn:microsoft.com/office/officeart/2005/8/layout/vList2"/>
    <dgm:cxn modelId="{041047B5-068B-45F2-9F32-79F8F020D8C7}" type="presParOf" srcId="{FD062179-62DF-4A57-9885-584608997243}" destId="{60D8F19B-F8FD-4D96-87D7-C5F0E13AB63A}" srcOrd="13" destOrd="0" presId="urn:microsoft.com/office/officeart/2005/8/layout/vList2"/>
    <dgm:cxn modelId="{2608869F-5F08-4DAA-9EC5-CE456244D9F8}" type="presParOf" srcId="{FD062179-62DF-4A57-9885-584608997243}" destId="{F7BF8844-4922-49EC-AB3A-2B2BC75DC83F}" srcOrd="14" destOrd="0" presId="urn:microsoft.com/office/officeart/2005/8/layout/vList2"/>
    <dgm:cxn modelId="{BB5A2072-DFE0-49FF-A5F4-290C5DE9129B}" type="presParOf" srcId="{FD062179-62DF-4A57-9885-584608997243}" destId="{9DD61E2F-FF90-41A7-94F1-973F6A099D77}" srcOrd="15" destOrd="0" presId="urn:microsoft.com/office/officeart/2005/8/layout/vList2"/>
    <dgm:cxn modelId="{C71270B7-EBD2-4321-BA00-08D6CAB747D9}" type="presParOf" srcId="{FD062179-62DF-4A57-9885-584608997243}" destId="{0823A992-E791-400F-AE2E-75C30BD0BD9C}" srcOrd="16" destOrd="0" presId="urn:microsoft.com/office/officeart/2005/8/layout/vList2"/>
    <dgm:cxn modelId="{3222D53B-B2CF-4E28-B063-8A8ACB2509AB}" type="presParOf" srcId="{FD062179-62DF-4A57-9885-584608997243}" destId="{37EAB13C-0DE4-4542-9D36-450BCACADC56}" srcOrd="17" destOrd="0" presId="urn:microsoft.com/office/officeart/2005/8/layout/vList2"/>
    <dgm:cxn modelId="{3C829BE2-F769-457A-897B-61204DD01772}" type="presParOf" srcId="{FD062179-62DF-4A57-9885-584608997243}" destId="{CDF0F683-40FC-45BA-8B81-BC3356F4164D}" srcOrd="18" destOrd="0" presId="urn:microsoft.com/office/officeart/2005/8/layout/vList2"/>
    <dgm:cxn modelId="{11CB3251-E69E-459A-8A90-BDE276E79787}" type="presParOf" srcId="{FD062179-62DF-4A57-9885-584608997243}" destId="{C56DC979-D604-497B-9C75-D82F6BF1BCC7}" srcOrd="19" destOrd="0" presId="urn:microsoft.com/office/officeart/2005/8/layout/vList2"/>
    <dgm:cxn modelId="{27CE2BD8-4FAB-4408-8140-939464466A76}" type="presParOf" srcId="{FD062179-62DF-4A57-9885-584608997243}" destId="{D3A6F964-8426-4AFF-BC0E-882798F5A402}" srcOrd="2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EF57DB-BF18-4A2C-8293-5E6CF14A77D1}">
      <dsp:nvSpPr>
        <dsp:cNvPr id="0" name=""/>
        <dsp:cNvSpPr/>
      </dsp:nvSpPr>
      <dsp:spPr>
        <a:xfrm>
          <a:off x="0" y="1428"/>
          <a:ext cx="5955935" cy="321730"/>
        </a:xfrm>
        <a:prstGeom prst="roundRect">
          <a:avLst/>
        </a:prstGeom>
        <a:solidFill>
          <a:schemeClr val="accent6"/>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600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kern="1200" dirty="0" err="1"/>
            <a:t>Praise</a:t>
          </a:r>
          <a:r>
            <a:rPr lang="es-ES" sz="1800" b="1" kern="1200" dirty="0"/>
            <a:t> </a:t>
          </a:r>
          <a:r>
            <a:rPr lang="es-ES" sz="1800" b="1" kern="1200" dirty="0" err="1"/>
            <a:t>God</a:t>
          </a:r>
          <a:r>
            <a:rPr lang="es-ES" sz="1800" b="1" kern="1200" dirty="0"/>
            <a:t> (v. 1)</a:t>
          </a:r>
        </a:p>
      </dsp:txBody>
      <dsp:txXfrm>
        <a:off x="15706" y="17134"/>
        <a:ext cx="5924523" cy="290318"/>
      </dsp:txXfrm>
    </dsp:sp>
    <dsp:sp modelId="{88927432-2D1F-49B3-9610-4409BE67876C}">
      <dsp:nvSpPr>
        <dsp:cNvPr id="0" name=""/>
        <dsp:cNvSpPr/>
      </dsp:nvSpPr>
      <dsp:spPr>
        <a:xfrm>
          <a:off x="0" y="333874"/>
          <a:ext cx="5955935" cy="321730"/>
        </a:xfrm>
        <a:prstGeom prst="roundRect">
          <a:avLst/>
        </a:prstGeom>
        <a:solidFill>
          <a:schemeClr val="accent2">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600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Speak to others about God</a:t>
          </a:r>
          <a:r>
            <a:rPr lang="es-ES" sz="1800" b="1" kern="1200" dirty="0"/>
            <a:t> (v. 2)</a:t>
          </a:r>
        </a:p>
      </dsp:txBody>
      <dsp:txXfrm>
        <a:off x="15706" y="349580"/>
        <a:ext cx="5924523" cy="290318"/>
      </dsp:txXfrm>
    </dsp:sp>
    <dsp:sp modelId="{3B7173F7-A1CC-4BBF-9A0C-CD0AA0335FBB}">
      <dsp:nvSpPr>
        <dsp:cNvPr id="0" name=""/>
        <dsp:cNvSpPr/>
      </dsp:nvSpPr>
      <dsp:spPr>
        <a:xfrm>
          <a:off x="0" y="666320"/>
          <a:ext cx="5955935" cy="32173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600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kern="1200" dirty="0" err="1"/>
            <a:t>Sing</a:t>
          </a:r>
          <a:r>
            <a:rPr lang="es-ES" sz="1800" b="1" kern="1200" dirty="0"/>
            <a:t> </a:t>
          </a:r>
          <a:r>
            <a:rPr lang="es-ES" sz="1800" b="1" kern="1200" dirty="0" err="1"/>
            <a:t>to</a:t>
          </a:r>
          <a:r>
            <a:rPr lang="es-ES" sz="1800" b="1" kern="1200" dirty="0"/>
            <a:t> </a:t>
          </a:r>
          <a:r>
            <a:rPr lang="es-ES" sz="1800" b="1" kern="1200" dirty="0" err="1"/>
            <a:t>God</a:t>
          </a:r>
          <a:r>
            <a:rPr lang="es-ES" sz="1800" b="1" kern="1200" dirty="0"/>
            <a:t> (v. 3)</a:t>
          </a:r>
        </a:p>
      </dsp:txBody>
      <dsp:txXfrm>
        <a:off x="15706" y="682026"/>
        <a:ext cx="5924523" cy="290318"/>
      </dsp:txXfrm>
    </dsp:sp>
    <dsp:sp modelId="{F6DF13D4-3CA3-4D1F-9E21-125DCA6EB7AD}">
      <dsp:nvSpPr>
        <dsp:cNvPr id="0" name=""/>
        <dsp:cNvSpPr/>
      </dsp:nvSpPr>
      <dsp:spPr>
        <a:xfrm>
          <a:off x="0" y="998766"/>
          <a:ext cx="5955935" cy="32173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600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kern="1200" dirty="0" err="1"/>
            <a:t>Rejoice</a:t>
          </a:r>
          <a:r>
            <a:rPr lang="es-ES" sz="1800" b="1" kern="1200" dirty="0"/>
            <a:t> in </a:t>
          </a:r>
          <a:r>
            <a:rPr lang="es-ES" sz="1800" b="1" kern="1200" dirty="0" err="1"/>
            <a:t>God’s</a:t>
          </a:r>
          <a:r>
            <a:rPr lang="es-ES" sz="1800" b="1" kern="1200" dirty="0"/>
            <a:t> </a:t>
          </a:r>
          <a:r>
            <a:rPr lang="es-ES" sz="1800" b="1" kern="1200" dirty="0" err="1"/>
            <a:t>Creation</a:t>
          </a:r>
          <a:r>
            <a:rPr lang="es-ES" sz="1800" b="1" kern="1200" dirty="0"/>
            <a:t> (v. 4-5)</a:t>
          </a:r>
        </a:p>
      </dsp:txBody>
      <dsp:txXfrm>
        <a:off x="15706" y="1014472"/>
        <a:ext cx="5924523" cy="290318"/>
      </dsp:txXfrm>
    </dsp:sp>
    <dsp:sp modelId="{F8AF71AD-0639-4BCA-990A-CC77ECBE6FC6}">
      <dsp:nvSpPr>
        <dsp:cNvPr id="0" name=""/>
        <dsp:cNvSpPr/>
      </dsp:nvSpPr>
      <dsp:spPr>
        <a:xfrm>
          <a:off x="0" y="1331212"/>
          <a:ext cx="5955935" cy="321730"/>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600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kern="1200" dirty="0" err="1"/>
            <a:t>Remember</a:t>
          </a:r>
          <a:r>
            <a:rPr lang="es-ES" sz="1800" b="1" kern="1200" dirty="0"/>
            <a:t> </a:t>
          </a:r>
          <a:r>
            <a:rPr lang="es-ES" sz="1800" b="1" kern="1200" dirty="0" err="1"/>
            <a:t>God’s</a:t>
          </a:r>
          <a:r>
            <a:rPr lang="es-ES" sz="1800" b="1" kern="1200" dirty="0"/>
            <a:t> </a:t>
          </a:r>
          <a:r>
            <a:rPr lang="es-ES" sz="1800" b="1" kern="1200" dirty="0" err="1"/>
            <a:t>righteousness</a:t>
          </a:r>
          <a:r>
            <a:rPr lang="es-ES" sz="1800" b="1" kern="1200" dirty="0"/>
            <a:t> (v. 6-9)</a:t>
          </a:r>
        </a:p>
      </dsp:txBody>
      <dsp:txXfrm>
        <a:off x="15706" y="1346918"/>
        <a:ext cx="5924523" cy="290318"/>
      </dsp:txXfrm>
    </dsp:sp>
    <dsp:sp modelId="{A4675A72-3EF7-4C86-BD56-D508003A7BF7}">
      <dsp:nvSpPr>
        <dsp:cNvPr id="0" name=""/>
        <dsp:cNvSpPr/>
      </dsp:nvSpPr>
      <dsp:spPr>
        <a:xfrm>
          <a:off x="0" y="1663658"/>
          <a:ext cx="5955935" cy="321730"/>
        </a:xfrm>
        <a:prstGeom prst="roundRect">
          <a:avLst/>
        </a:prstGeom>
        <a:solidFill>
          <a:srgbClr val="BD92DE"/>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600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Find new strength in God</a:t>
          </a:r>
          <a:r>
            <a:rPr lang="es-ES" sz="1800" b="1" kern="1200" dirty="0"/>
            <a:t> (v. 10)</a:t>
          </a:r>
        </a:p>
      </dsp:txBody>
      <dsp:txXfrm>
        <a:off x="15706" y="1679364"/>
        <a:ext cx="5924523" cy="290318"/>
      </dsp:txXfrm>
    </dsp:sp>
    <dsp:sp modelId="{10F1FC93-E3D7-4293-B61B-EA18A0755C29}">
      <dsp:nvSpPr>
        <dsp:cNvPr id="0" name=""/>
        <dsp:cNvSpPr/>
      </dsp:nvSpPr>
      <dsp:spPr>
        <a:xfrm>
          <a:off x="0" y="1996104"/>
          <a:ext cx="5955935" cy="321730"/>
        </a:xfrm>
        <a:prstGeom prst="roundRect">
          <a:avLst/>
        </a:prstGeom>
        <a:solidFill>
          <a:srgbClr val="FF66CC"/>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600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Meet God along with His Church</a:t>
          </a:r>
          <a:r>
            <a:rPr lang="es-ES" sz="1800" b="1" kern="1200" dirty="0"/>
            <a:t> (v. 13)</a:t>
          </a:r>
        </a:p>
      </dsp:txBody>
      <dsp:txXfrm>
        <a:off x="15706" y="2011810"/>
        <a:ext cx="5924523" cy="290318"/>
      </dsp:txXfrm>
    </dsp:sp>
    <dsp:sp modelId="{F7BF8844-4922-49EC-AB3A-2B2BC75DC83F}">
      <dsp:nvSpPr>
        <dsp:cNvPr id="0" name=""/>
        <dsp:cNvSpPr/>
      </dsp:nvSpPr>
      <dsp:spPr>
        <a:xfrm>
          <a:off x="0" y="2328550"/>
          <a:ext cx="5955935" cy="32173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600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Spend time with your family and friends</a:t>
          </a:r>
          <a:r>
            <a:rPr lang="es-ES" sz="1800" b="1" kern="1200" dirty="0"/>
            <a:t> (</a:t>
          </a:r>
          <a:r>
            <a:rPr lang="es-ES" sz="1800" b="1" kern="1200" dirty="0" err="1"/>
            <a:t>Éx</a:t>
          </a:r>
          <a:r>
            <a:rPr lang="es-ES" sz="1800" b="1" kern="1200" dirty="0"/>
            <a:t>. 16:29)</a:t>
          </a:r>
        </a:p>
      </dsp:txBody>
      <dsp:txXfrm>
        <a:off x="15706" y="2344256"/>
        <a:ext cx="5924523" cy="290318"/>
      </dsp:txXfrm>
    </dsp:sp>
    <dsp:sp modelId="{0823A992-E791-400F-AE2E-75C30BD0BD9C}">
      <dsp:nvSpPr>
        <dsp:cNvPr id="0" name=""/>
        <dsp:cNvSpPr/>
      </dsp:nvSpPr>
      <dsp:spPr>
        <a:xfrm>
          <a:off x="0" y="2660996"/>
          <a:ext cx="5955935" cy="321730"/>
        </a:xfrm>
        <a:prstGeom prst="roundRect">
          <a:avLst/>
        </a:prstGeom>
        <a:solidFill>
          <a:srgbClr val="00DBD6"/>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600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Do not do your own will</a:t>
          </a:r>
          <a:r>
            <a:rPr lang="es-ES" sz="1800" b="1" kern="1200" dirty="0"/>
            <a:t> (</a:t>
          </a:r>
          <a:r>
            <a:rPr lang="es-ES" sz="1800" b="1" kern="1200" dirty="0" err="1"/>
            <a:t>Is</a:t>
          </a:r>
          <a:r>
            <a:rPr lang="es-ES" sz="1800" b="1" kern="1200" dirty="0"/>
            <a:t>. 58:13)</a:t>
          </a:r>
        </a:p>
      </dsp:txBody>
      <dsp:txXfrm>
        <a:off x="15706" y="2676702"/>
        <a:ext cx="5924523" cy="290318"/>
      </dsp:txXfrm>
    </dsp:sp>
    <dsp:sp modelId="{CDF0F683-40FC-45BA-8B81-BC3356F4164D}">
      <dsp:nvSpPr>
        <dsp:cNvPr id="0" name=""/>
        <dsp:cNvSpPr/>
      </dsp:nvSpPr>
      <dsp:spPr>
        <a:xfrm>
          <a:off x="0" y="2993442"/>
          <a:ext cx="5955935" cy="321730"/>
        </a:xfrm>
        <a:prstGeom prst="roundRect">
          <a:avLst/>
        </a:prstGeom>
        <a:solidFill>
          <a:srgbClr val="CCFFCC"/>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600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kern="1200" dirty="0" err="1"/>
            <a:t>Enjoy</a:t>
          </a:r>
          <a:r>
            <a:rPr lang="es-ES" sz="1800" b="1" kern="1200" dirty="0"/>
            <a:t> </a:t>
          </a:r>
          <a:r>
            <a:rPr lang="es-ES" sz="1800" b="1" kern="1200" dirty="0" err="1"/>
            <a:t>the</a:t>
          </a:r>
          <a:r>
            <a:rPr lang="es-ES" sz="1800" b="1" kern="1200" dirty="0"/>
            <a:t> Sabbath (</a:t>
          </a:r>
          <a:r>
            <a:rPr lang="es-ES" sz="1800" b="1" kern="1200" dirty="0" err="1"/>
            <a:t>Is</a:t>
          </a:r>
          <a:r>
            <a:rPr lang="es-ES" sz="1800" b="1" kern="1200" dirty="0"/>
            <a:t>. 58:13)</a:t>
          </a:r>
        </a:p>
      </dsp:txBody>
      <dsp:txXfrm>
        <a:off x="15706" y="3009148"/>
        <a:ext cx="5924523" cy="290318"/>
      </dsp:txXfrm>
    </dsp:sp>
    <dsp:sp modelId="{D3A6F964-8426-4AFF-BC0E-882798F5A402}">
      <dsp:nvSpPr>
        <dsp:cNvPr id="0" name=""/>
        <dsp:cNvSpPr/>
      </dsp:nvSpPr>
      <dsp:spPr>
        <a:xfrm>
          <a:off x="0" y="3325888"/>
          <a:ext cx="5955935" cy="321730"/>
        </a:xfrm>
        <a:prstGeom prst="roundRect">
          <a:avLst/>
        </a:prstGeom>
        <a:solidFill>
          <a:schemeClr val="bg1">
            <a:lumMod val="8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600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Do not think or speak about your daily job</a:t>
          </a:r>
          <a:r>
            <a:rPr lang="es-ES" sz="1800" b="1" kern="1200" dirty="0"/>
            <a:t> (</a:t>
          </a:r>
          <a:r>
            <a:rPr lang="es-ES" sz="1800" b="1" kern="1200" dirty="0" err="1"/>
            <a:t>Is</a:t>
          </a:r>
          <a:r>
            <a:rPr lang="es-ES" sz="1800" b="1" kern="1200" dirty="0"/>
            <a:t>. 58:13)</a:t>
          </a:r>
        </a:p>
      </dsp:txBody>
      <dsp:txXfrm>
        <a:off x="15706" y="3341594"/>
        <a:ext cx="5924523" cy="29031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30084E3-3451-4BF9-8789-0857BBF9064A}" type="datetimeFigureOut">
              <a:rPr lang="es-ES" smtClean="0"/>
              <a:t>25/07/2021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3412785-DEFF-4632-8F2E-F05401B9ED5F}" type="slidenum">
              <a:rPr lang="es-ES" smtClean="0"/>
              <a:t>‹Nº›</a:t>
            </a:fld>
            <a:endParaRPr lang="es-ES"/>
          </a:p>
        </p:txBody>
      </p:sp>
    </p:spTree>
    <p:extLst>
      <p:ext uri="{BB962C8B-B14F-4D97-AF65-F5344CB8AC3E}">
        <p14:creationId xmlns:p14="http://schemas.microsoft.com/office/powerpoint/2010/main" val="295822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30084E3-3451-4BF9-8789-0857BBF9064A}" type="datetimeFigureOut">
              <a:rPr lang="es-ES" smtClean="0"/>
              <a:t>25/07/2021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3412785-DEFF-4632-8F2E-F05401B9ED5F}" type="slidenum">
              <a:rPr lang="es-ES" smtClean="0"/>
              <a:t>‹Nº›</a:t>
            </a:fld>
            <a:endParaRPr lang="es-ES"/>
          </a:p>
        </p:txBody>
      </p:sp>
    </p:spTree>
    <p:extLst>
      <p:ext uri="{BB962C8B-B14F-4D97-AF65-F5344CB8AC3E}">
        <p14:creationId xmlns:p14="http://schemas.microsoft.com/office/powerpoint/2010/main" val="3685386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30084E3-3451-4BF9-8789-0857BBF9064A}" type="datetimeFigureOut">
              <a:rPr lang="es-ES" smtClean="0"/>
              <a:t>25/07/2021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3412785-DEFF-4632-8F2E-F05401B9ED5F}" type="slidenum">
              <a:rPr lang="es-ES" smtClean="0"/>
              <a:t>‹Nº›</a:t>
            </a:fld>
            <a:endParaRPr lang="es-ES"/>
          </a:p>
        </p:txBody>
      </p:sp>
    </p:spTree>
    <p:extLst>
      <p:ext uri="{BB962C8B-B14F-4D97-AF65-F5344CB8AC3E}">
        <p14:creationId xmlns:p14="http://schemas.microsoft.com/office/powerpoint/2010/main" val="187302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30084E3-3451-4BF9-8789-0857BBF9064A}" type="datetimeFigureOut">
              <a:rPr lang="es-ES" smtClean="0"/>
              <a:t>25/07/2021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3412785-DEFF-4632-8F2E-F05401B9ED5F}" type="slidenum">
              <a:rPr lang="es-ES" smtClean="0"/>
              <a:t>‹Nº›</a:t>
            </a:fld>
            <a:endParaRPr lang="es-ES"/>
          </a:p>
        </p:txBody>
      </p:sp>
    </p:spTree>
    <p:extLst>
      <p:ext uri="{BB962C8B-B14F-4D97-AF65-F5344CB8AC3E}">
        <p14:creationId xmlns:p14="http://schemas.microsoft.com/office/powerpoint/2010/main" val="1341249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30084E3-3451-4BF9-8789-0857BBF9064A}" type="datetimeFigureOut">
              <a:rPr lang="es-ES" smtClean="0"/>
              <a:t>25/07/2021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3412785-DEFF-4632-8F2E-F05401B9ED5F}" type="slidenum">
              <a:rPr lang="es-ES" smtClean="0"/>
              <a:t>‹Nº›</a:t>
            </a:fld>
            <a:endParaRPr lang="es-ES"/>
          </a:p>
        </p:txBody>
      </p:sp>
    </p:spTree>
    <p:extLst>
      <p:ext uri="{BB962C8B-B14F-4D97-AF65-F5344CB8AC3E}">
        <p14:creationId xmlns:p14="http://schemas.microsoft.com/office/powerpoint/2010/main" val="30703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30084E3-3451-4BF9-8789-0857BBF9064A}" type="datetimeFigureOut">
              <a:rPr lang="es-ES" smtClean="0"/>
              <a:t>25/07/2021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3412785-DEFF-4632-8F2E-F05401B9ED5F}" type="slidenum">
              <a:rPr lang="es-ES" smtClean="0"/>
              <a:t>‹Nº›</a:t>
            </a:fld>
            <a:endParaRPr lang="es-ES"/>
          </a:p>
        </p:txBody>
      </p:sp>
    </p:spTree>
    <p:extLst>
      <p:ext uri="{BB962C8B-B14F-4D97-AF65-F5344CB8AC3E}">
        <p14:creationId xmlns:p14="http://schemas.microsoft.com/office/powerpoint/2010/main" val="9229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30084E3-3451-4BF9-8789-0857BBF9064A}" type="datetimeFigureOut">
              <a:rPr lang="es-ES" smtClean="0"/>
              <a:t>25/07/2021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C3412785-DEFF-4632-8F2E-F05401B9ED5F}" type="slidenum">
              <a:rPr lang="es-ES" smtClean="0"/>
              <a:t>‹Nº›</a:t>
            </a:fld>
            <a:endParaRPr lang="es-ES"/>
          </a:p>
        </p:txBody>
      </p:sp>
    </p:spTree>
    <p:extLst>
      <p:ext uri="{BB962C8B-B14F-4D97-AF65-F5344CB8AC3E}">
        <p14:creationId xmlns:p14="http://schemas.microsoft.com/office/powerpoint/2010/main" val="235180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30084E3-3451-4BF9-8789-0857BBF9064A}" type="datetimeFigureOut">
              <a:rPr lang="es-ES" smtClean="0"/>
              <a:t>25/07/2021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C3412785-DEFF-4632-8F2E-F05401B9ED5F}" type="slidenum">
              <a:rPr lang="es-ES" smtClean="0"/>
              <a:t>‹Nº›</a:t>
            </a:fld>
            <a:endParaRPr lang="es-ES"/>
          </a:p>
        </p:txBody>
      </p:sp>
    </p:spTree>
    <p:extLst>
      <p:ext uri="{BB962C8B-B14F-4D97-AF65-F5344CB8AC3E}">
        <p14:creationId xmlns:p14="http://schemas.microsoft.com/office/powerpoint/2010/main" val="112622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084E3-3451-4BF9-8789-0857BBF9064A}" type="datetimeFigureOut">
              <a:rPr lang="es-ES" smtClean="0"/>
              <a:t>25/07/2021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C3412785-DEFF-4632-8F2E-F05401B9ED5F}" type="slidenum">
              <a:rPr lang="es-ES" smtClean="0"/>
              <a:t>‹Nº›</a:t>
            </a:fld>
            <a:endParaRPr lang="es-ES"/>
          </a:p>
        </p:txBody>
      </p:sp>
    </p:spTree>
    <p:extLst>
      <p:ext uri="{BB962C8B-B14F-4D97-AF65-F5344CB8AC3E}">
        <p14:creationId xmlns:p14="http://schemas.microsoft.com/office/powerpoint/2010/main" val="395218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30084E3-3451-4BF9-8789-0857BBF9064A}" type="datetimeFigureOut">
              <a:rPr lang="es-ES" smtClean="0"/>
              <a:t>25/07/2021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3412785-DEFF-4632-8F2E-F05401B9ED5F}" type="slidenum">
              <a:rPr lang="es-ES" smtClean="0"/>
              <a:t>‹Nº›</a:t>
            </a:fld>
            <a:endParaRPr lang="es-ES"/>
          </a:p>
        </p:txBody>
      </p:sp>
    </p:spTree>
    <p:extLst>
      <p:ext uri="{BB962C8B-B14F-4D97-AF65-F5344CB8AC3E}">
        <p14:creationId xmlns:p14="http://schemas.microsoft.com/office/powerpoint/2010/main" val="4101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30084E3-3451-4BF9-8789-0857BBF9064A}" type="datetimeFigureOut">
              <a:rPr lang="es-ES" smtClean="0"/>
              <a:t>25/07/2021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3412785-DEFF-4632-8F2E-F05401B9ED5F}" type="slidenum">
              <a:rPr lang="es-ES" smtClean="0"/>
              <a:t>‹Nº›</a:t>
            </a:fld>
            <a:endParaRPr lang="es-ES"/>
          </a:p>
        </p:txBody>
      </p:sp>
    </p:spTree>
    <p:extLst>
      <p:ext uri="{BB962C8B-B14F-4D97-AF65-F5344CB8AC3E}">
        <p14:creationId xmlns:p14="http://schemas.microsoft.com/office/powerpoint/2010/main" val="138875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30084E3-3451-4BF9-8789-0857BBF9064A}" type="datetimeFigureOut">
              <a:rPr lang="es-ES" smtClean="0"/>
              <a:t>25/07/2021</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3412785-DEFF-4632-8F2E-F05401B9ED5F}" type="slidenum">
              <a:rPr lang="es-ES" smtClean="0"/>
              <a:t>‹Nº›</a:t>
            </a:fld>
            <a:endParaRPr lang="es-ES"/>
          </a:p>
        </p:txBody>
      </p:sp>
    </p:spTree>
    <p:extLst>
      <p:ext uri="{BB962C8B-B14F-4D97-AF65-F5344CB8AC3E}">
        <p14:creationId xmlns:p14="http://schemas.microsoft.com/office/powerpoint/2010/main" val="35945338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image" Target="../media/image29.jp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33.png"/><Relationship Id="rId5" Type="http://schemas.openxmlformats.org/officeDocument/2006/relationships/diagramQuickStyle" Target="../diagrams/quickStyle1.xml"/><Relationship Id="rId15" Type="http://schemas.openxmlformats.org/officeDocument/2006/relationships/image" Target="../media/image37.png"/><Relationship Id="rId10" Type="http://schemas.openxmlformats.org/officeDocument/2006/relationships/image" Target="../media/image32.png"/><Relationship Id="rId19" Type="http://schemas.openxmlformats.org/officeDocument/2006/relationships/image" Target="../media/image41.jpeg"/><Relationship Id="rId4" Type="http://schemas.openxmlformats.org/officeDocument/2006/relationships/diagramLayout" Target="../diagrams/layout1.xml"/><Relationship Id="rId9" Type="http://schemas.openxmlformats.org/officeDocument/2006/relationships/image" Target="../media/image31.jpeg"/><Relationship Id="rId14" Type="http://schemas.openxmlformats.org/officeDocument/2006/relationships/image" Target="../media/image36.png"/></Relationships>
</file>

<file path=ppt/slides/_rels/slide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34933" cy="51435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magen que contiene tabla, colorido, comida, agua&#10;&#10;Descripción generada automáticamente">
            <a:extLst>
              <a:ext uri="{FF2B5EF4-FFF2-40B4-BE49-F238E27FC236}">
                <a16:creationId xmlns:a16="http://schemas.microsoft.com/office/drawing/2014/main" id="{D3396971-5732-445D-8850-3BCBB8D9753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09357" y="527050"/>
            <a:ext cx="3916219" cy="4083050"/>
          </a:xfrm>
          <a:prstGeom prst="rect">
            <a:avLst/>
          </a:prstGeom>
          <a:effectLst>
            <a:innerShdw blurRad="114300">
              <a:prstClr val="black"/>
            </a:innerShdw>
          </a:effectLst>
        </p:spPr>
      </p:pic>
      <p:cxnSp>
        <p:nvCxnSpPr>
          <p:cNvPr id="31" name="Straight Connector 30">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9621" y="2707795"/>
            <a:ext cx="0" cy="2429046"/>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B5E42AE6-FD69-4432-A601-008155C8DF40}"/>
              </a:ext>
            </a:extLst>
          </p:cNvPr>
          <p:cNvSpPr txBox="1"/>
          <p:nvPr/>
        </p:nvSpPr>
        <p:spPr>
          <a:xfrm>
            <a:off x="4334933" y="4748348"/>
            <a:ext cx="4334933" cy="338554"/>
          </a:xfrm>
          <a:prstGeom prst="rect">
            <a:avLst/>
          </a:prstGeom>
          <a:noFill/>
        </p:spPr>
        <p:txBody>
          <a:bodyPr wrap="square" rtlCol="0">
            <a:spAutoFit/>
          </a:bodyPr>
          <a:lstStyle/>
          <a:p>
            <a:pPr algn="ctr">
              <a:spcAft>
                <a:spcPts val="600"/>
              </a:spcAft>
            </a:pPr>
            <a:r>
              <a:rPr lang="es-ES" sz="1600" b="1" dirty="0" err="1">
                <a:solidFill>
                  <a:srgbClr val="9D6319"/>
                </a:solidFill>
              </a:rPr>
              <a:t>Lesson</a:t>
            </a:r>
            <a:r>
              <a:rPr lang="es-ES" sz="1600" b="1" dirty="0">
                <a:solidFill>
                  <a:srgbClr val="9D6319"/>
                </a:solidFill>
              </a:rPr>
              <a:t> 9 </a:t>
            </a:r>
            <a:r>
              <a:rPr lang="es-ES" sz="1600" b="1" dirty="0" err="1">
                <a:solidFill>
                  <a:srgbClr val="9D6319"/>
                </a:solidFill>
              </a:rPr>
              <a:t>for</a:t>
            </a:r>
            <a:r>
              <a:rPr lang="es-ES" sz="1600" b="1" dirty="0">
                <a:solidFill>
                  <a:srgbClr val="9D6319"/>
                </a:solidFill>
              </a:rPr>
              <a:t> August 28, 2021</a:t>
            </a:r>
          </a:p>
        </p:txBody>
      </p:sp>
      <p:sp>
        <p:nvSpPr>
          <p:cNvPr id="19" name="CuadroTexto 18">
            <a:extLst>
              <a:ext uri="{FF2B5EF4-FFF2-40B4-BE49-F238E27FC236}">
                <a16:creationId xmlns:a16="http://schemas.microsoft.com/office/drawing/2014/main" id="{B301DA45-D014-40C3-9C9B-01ED41375DF3}"/>
              </a:ext>
            </a:extLst>
          </p:cNvPr>
          <p:cNvSpPr txBox="1"/>
          <p:nvPr/>
        </p:nvSpPr>
        <p:spPr>
          <a:xfrm>
            <a:off x="4544290" y="122472"/>
            <a:ext cx="3916219" cy="2585323"/>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s-ES" sz="5400" b="1" dirty="0">
                <a:ln/>
                <a:solidFill>
                  <a:schemeClr val="accent4"/>
                </a:solidFill>
              </a:rPr>
              <a:t>THE RHYTHMS OF REST</a:t>
            </a:r>
          </a:p>
        </p:txBody>
      </p:sp>
      <p:pic>
        <p:nvPicPr>
          <p:cNvPr id="7" name="Imagen 6" descr="Logotipo&#10;&#10;Descripción generada automáticamente">
            <a:extLst>
              <a:ext uri="{FF2B5EF4-FFF2-40B4-BE49-F238E27FC236}">
                <a16:creationId xmlns:a16="http://schemas.microsoft.com/office/drawing/2014/main" id="{304ACC1C-6F67-4959-AB39-0C17B725891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111749" y="2882089"/>
            <a:ext cx="2781300" cy="1728011"/>
          </a:xfrm>
          <a:prstGeom prst="rect">
            <a:avLst/>
          </a:prstGeom>
        </p:spPr>
      </p:pic>
    </p:spTree>
    <p:extLst>
      <p:ext uri="{BB962C8B-B14F-4D97-AF65-F5344CB8AC3E}">
        <p14:creationId xmlns:p14="http://schemas.microsoft.com/office/powerpoint/2010/main" val="360520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A1F174B-DF27-4E08-885D-512715EA2407}"/>
              </a:ext>
            </a:extLst>
          </p:cNvPr>
          <p:cNvSpPr txBox="1"/>
          <p:nvPr/>
        </p:nvSpPr>
        <p:spPr>
          <a:xfrm>
            <a:off x="5179219" y="3047404"/>
            <a:ext cx="3866211" cy="1815882"/>
          </a:xfrm>
          <a:prstGeom prst="rect">
            <a:avLst/>
          </a:prstGeom>
          <a:noFill/>
        </p:spPr>
        <p:txBody>
          <a:bodyPr wrap="square" rtlCol="0">
            <a:spAutoFit/>
            <a:scene3d>
              <a:camera prst="orthographicFront"/>
              <a:lightRig rig="threePt" dir="t"/>
            </a:scene3d>
            <a:sp3d extrusionH="57150">
              <a:bevelT w="38100" h="38100"/>
            </a:sp3d>
          </a:bodyPr>
          <a:lstStyle/>
          <a:p>
            <a:pPr>
              <a:spcBef>
                <a:spcPts val="2400"/>
              </a:spcBef>
            </a:pPr>
            <a:r>
              <a:rPr lang="es-ES" sz="2400" b="1" dirty="0">
                <a:solidFill>
                  <a:srgbClr val="835CD6"/>
                </a:solidFill>
              </a:rPr>
              <a:t>Sabbath and </a:t>
            </a:r>
            <a:r>
              <a:rPr lang="es-ES" sz="2400" b="1" dirty="0" err="1">
                <a:solidFill>
                  <a:srgbClr val="835CD6"/>
                </a:solidFill>
              </a:rPr>
              <a:t>Creation</a:t>
            </a:r>
            <a:r>
              <a:rPr lang="es-ES" sz="2400" b="1" dirty="0">
                <a:solidFill>
                  <a:srgbClr val="835CD6"/>
                </a:solidFill>
              </a:rPr>
              <a:t>.</a:t>
            </a:r>
          </a:p>
          <a:p>
            <a:pPr>
              <a:spcBef>
                <a:spcPts val="2400"/>
              </a:spcBef>
            </a:pPr>
            <a:r>
              <a:rPr lang="es-ES" sz="2400" b="1" dirty="0">
                <a:solidFill>
                  <a:srgbClr val="C95095"/>
                </a:solidFill>
              </a:rPr>
              <a:t>Sabbath and </a:t>
            </a:r>
            <a:r>
              <a:rPr lang="es-ES" sz="2400" b="1" dirty="0" err="1">
                <a:solidFill>
                  <a:srgbClr val="C95095"/>
                </a:solidFill>
              </a:rPr>
              <a:t>Redemption</a:t>
            </a:r>
            <a:r>
              <a:rPr lang="es-ES" sz="2400" b="1" dirty="0">
                <a:solidFill>
                  <a:srgbClr val="C95095"/>
                </a:solidFill>
              </a:rPr>
              <a:t>.</a:t>
            </a:r>
          </a:p>
          <a:p>
            <a:pPr>
              <a:spcBef>
                <a:spcPts val="2400"/>
              </a:spcBef>
            </a:pPr>
            <a:r>
              <a:rPr lang="es-ES" sz="2400" b="1" dirty="0">
                <a:solidFill>
                  <a:srgbClr val="43BA93"/>
                </a:solidFill>
              </a:rPr>
              <a:t>Sabbath and </a:t>
            </a:r>
            <a:r>
              <a:rPr lang="es-ES" sz="2400" b="1" dirty="0" err="1">
                <a:solidFill>
                  <a:srgbClr val="43BA93"/>
                </a:solidFill>
              </a:rPr>
              <a:t>Rest</a:t>
            </a:r>
            <a:r>
              <a:rPr lang="es-ES" sz="2400" b="1" dirty="0">
                <a:solidFill>
                  <a:srgbClr val="43BA93"/>
                </a:solidFill>
              </a:rPr>
              <a:t>.</a:t>
            </a:r>
          </a:p>
        </p:txBody>
      </p:sp>
      <p:sp>
        <p:nvSpPr>
          <p:cNvPr id="3" name="CuadroTexto 2">
            <a:extLst>
              <a:ext uri="{FF2B5EF4-FFF2-40B4-BE49-F238E27FC236}">
                <a16:creationId xmlns:a16="http://schemas.microsoft.com/office/drawing/2014/main" id="{C40374AA-F564-4223-9532-EB532B85CB4A}"/>
              </a:ext>
            </a:extLst>
          </p:cNvPr>
          <p:cNvSpPr txBox="1"/>
          <p:nvPr/>
        </p:nvSpPr>
        <p:spPr>
          <a:xfrm>
            <a:off x="0" y="109537"/>
            <a:ext cx="6586537" cy="2462213"/>
          </a:xfrm>
          <a:prstGeom prst="rect">
            <a:avLst/>
          </a:prstGeom>
          <a:noFill/>
        </p:spPr>
        <p:txBody>
          <a:bodyPr wrap="square" rtlCol="0">
            <a:spAutoFit/>
          </a:bodyPr>
          <a:lstStyle/>
          <a:p>
            <a:pPr>
              <a:spcBef>
                <a:spcPts val="600"/>
              </a:spcBef>
            </a:pPr>
            <a:r>
              <a:rPr lang="en-US" b="1" dirty="0"/>
              <a:t>The Sabbath reminds us that God created us and that He is able to liberate us and redeem us. The Almighty Creator that liberated Israel from slavery in Egypt can liberate us from the sin that enslaves us</a:t>
            </a:r>
            <a:r>
              <a:rPr lang="es-ES" b="1" dirty="0"/>
              <a:t>.</a:t>
            </a:r>
          </a:p>
          <a:p>
            <a:pPr>
              <a:spcBef>
                <a:spcPts val="600"/>
              </a:spcBef>
            </a:pPr>
            <a:r>
              <a:rPr lang="en-US" b="1" dirty="0"/>
              <a:t>We rest on Sabbath with the blessing of the One who created us, redeemed us, sanctifies us, and wants to have communion with us</a:t>
            </a:r>
            <a:r>
              <a:rPr lang="es-ES" b="1" dirty="0"/>
              <a:t>.</a:t>
            </a:r>
          </a:p>
          <a:p>
            <a:pPr>
              <a:spcBef>
                <a:spcPts val="600"/>
              </a:spcBef>
            </a:pPr>
            <a:r>
              <a:rPr lang="en-US" b="1" dirty="0"/>
              <a:t>The Sabbath is an oasis of heavenly rest in the arid desert of this frantic and secularized world</a:t>
            </a:r>
            <a:r>
              <a:rPr lang="es-ES" b="1" dirty="0"/>
              <a:t>.</a:t>
            </a:r>
          </a:p>
        </p:txBody>
      </p:sp>
      <p:pic>
        <p:nvPicPr>
          <p:cNvPr id="5" name="Imagen 4" descr="Un grupo de vacas pastando&#10;&#10;Descripción generada automáticamente con confianza baja">
            <a:extLst>
              <a:ext uri="{FF2B5EF4-FFF2-40B4-BE49-F238E27FC236}">
                <a16:creationId xmlns:a16="http://schemas.microsoft.com/office/drawing/2014/main" id="{AA56F516-5BF9-464B-B02A-D2598F991B0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2772" y="2700439"/>
            <a:ext cx="4157081" cy="23383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Imagen 6" descr="Imagen que contiene persona, hombre, grupo, frente&#10;&#10;Descripción generada automáticamente">
            <a:extLst>
              <a:ext uri="{FF2B5EF4-FFF2-40B4-BE49-F238E27FC236}">
                <a16:creationId xmlns:a16="http://schemas.microsoft.com/office/drawing/2014/main" id="{96D1F0E0-37AC-469F-B7D1-CE3772CF4B4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89550" y="167523"/>
            <a:ext cx="2404227" cy="2404227"/>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1" name="Imagen 10" descr="Un dibujo de una persona&#10;&#10;Descripción generada automáticamente con confianza baja">
            <a:extLst>
              <a:ext uri="{FF2B5EF4-FFF2-40B4-BE49-F238E27FC236}">
                <a16:creationId xmlns:a16="http://schemas.microsoft.com/office/drawing/2014/main" id="{2E13A2BB-7B4E-48D0-AC72-669A724FE22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750886" y="4506024"/>
            <a:ext cx="414338" cy="227623"/>
          </a:xfrm>
          <a:prstGeom prst="rect">
            <a:avLst/>
          </a:prstGeom>
          <a:effectLst>
            <a:outerShdw blurRad="50800" dist="38100" dir="10800000" algn="r" rotWithShape="0">
              <a:prstClr val="black">
                <a:alpha val="40000"/>
              </a:prstClr>
            </a:outerShdw>
          </a:effectLst>
        </p:spPr>
      </p:pic>
      <p:pic>
        <p:nvPicPr>
          <p:cNvPr id="13" name="Imagen 12" descr="Pantalla de computadora con fondo negro&#10;&#10;Descripción generada automáticamente con confianza media">
            <a:extLst>
              <a:ext uri="{FF2B5EF4-FFF2-40B4-BE49-F238E27FC236}">
                <a16:creationId xmlns:a16="http://schemas.microsoft.com/office/drawing/2014/main" id="{9A02D27C-C274-4FC5-B9C8-023282E0321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750886" y="3177042"/>
            <a:ext cx="414338" cy="227623"/>
          </a:xfrm>
          <a:prstGeom prst="rect">
            <a:avLst/>
          </a:prstGeom>
          <a:effectLst>
            <a:outerShdw blurRad="50800" dist="38100" dir="10800000" algn="r" rotWithShape="0">
              <a:prstClr val="black">
                <a:alpha val="40000"/>
              </a:prstClr>
            </a:outerShdw>
          </a:effectLst>
        </p:spPr>
      </p:pic>
      <p:pic>
        <p:nvPicPr>
          <p:cNvPr id="15" name="Imagen 14" descr="Forma, Patrón de fondo&#10;&#10;Descripción generada automáticamente">
            <a:extLst>
              <a:ext uri="{FF2B5EF4-FFF2-40B4-BE49-F238E27FC236}">
                <a16:creationId xmlns:a16="http://schemas.microsoft.com/office/drawing/2014/main" id="{E4F653A3-CE56-450B-B5BE-AA061D97D67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750886" y="3841533"/>
            <a:ext cx="414338" cy="227623"/>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175906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left)">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ipe(left)">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ppt_x</p:attrName>
                                        </p:attrNameLst>
                                      </p:cBhvr>
                                      <p:tavLst>
                                        <p:tav tm="0">
                                          <p:val>
                                            <p:strVal val="#ppt_x-#ppt_w/2"/>
                                          </p:val>
                                        </p:tav>
                                        <p:tav tm="100000">
                                          <p:val>
                                            <p:strVal val="#ppt_x"/>
                                          </p:val>
                                        </p:tav>
                                      </p:tavLst>
                                    </p:anim>
                                    <p:anim calcmode="lin" valueType="num">
                                      <p:cBhvr>
                                        <p:cTn id="32" dur="500" fill="hold"/>
                                        <p:tgtEl>
                                          <p:spTgt spid="13"/>
                                        </p:tgtEl>
                                        <p:attrNameLst>
                                          <p:attrName>ppt_y</p:attrName>
                                        </p:attrNameLst>
                                      </p:cBhvr>
                                      <p:tavLst>
                                        <p:tav tm="0">
                                          <p:val>
                                            <p:strVal val="#ppt_y"/>
                                          </p:val>
                                        </p:tav>
                                        <p:tav tm="100000">
                                          <p:val>
                                            <p:strVal val="#ppt_y"/>
                                          </p:val>
                                        </p:tav>
                                      </p:tavLst>
                                    </p:anim>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strVal val="#ppt_h"/>
                                          </p:val>
                                        </p:tav>
                                        <p:tav tm="100000">
                                          <p:val>
                                            <p:strVal val="#ppt_h"/>
                                          </p:val>
                                        </p:tav>
                                      </p:tavLst>
                                    </p:anim>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txEl>
                                              <p:pRg st="0" end="0"/>
                                            </p:txEl>
                                          </p:spTgt>
                                        </p:tgtEl>
                                        <p:attrNameLst>
                                          <p:attrName>style.visibility</p:attrName>
                                        </p:attrNameLst>
                                      </p:cBhvr>
                                      <p:to>
                                        <p:strVal val="visible"/>
                                      </p:to>
                                    </p:set>
                                    <p:animEffect transition="in" filter="wipe(left)">
                                      <p:cBhvr>
                                        <p:cTn id="38" dur="500"/>
                                        <p:tgtEl>
                                          <p:spTgt spid="2">
                                            <p:txEl>
                                              <p:pRg st="0" end="0"/>
                                            </p:txEl>
                                          </p:spTgt>
                                        </p:tgtEl>
                                      </p:cBhvr>
                                    </p:animEffect>
                                  </p:childTnLst>
                                </p:cTn>
                              </p:par>
                            </p:childTnLst>
                          </p:cTn>
                        </p:par>
                        <p:par>
                          <p:cTn id="39" fill="hold">
                            <p:stCondLst>
                              <p:cond delay="1000"/>
                            </p:stCondLst>
                            <p:childTnLst>
                              <p:par>
                                <p:cTn id="40" presetID="17" presetClass="entr" presetSubtype="8"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ppt_x</p:attrName>
                                        </p:attrNameLst>
                                      </p:cBhvr>
                                      <p:tavLst>
                                        <p:tav tm="0">
                                          <p:val>
                                            <p:strVal val="#ppt_x-#ppt_w/2"/>
                                          </p:val>
                                        </p:tav>
                                        <p:tav tm="100000">
                                          <p:val>
                                            <p:strVal val="#ppt_x"/>
                                          </p:val>
                                        </p:tav>
                                      </p:tavLst>
                                    </p:anim>
                                    <p:anim calcmode="lin" valueType="num">
                                      <p:cBhvr>
                                        <p:cTn id="43" dur="500" fill="hold"/>
                                        <p:tgtEl>
                                          <p:spTgt spid="15"/>
                                        </p:tgtEl>
                                        <p:attrNameLst>
                                          <p:attrName>ppt_y</p:attrName>
                                        </p:attrNameLst>
                                      </p:cBhvr>
                                      <p:tavLst>
                                        <p:tav tm="0">
                                          <p:val>
                                            <p:strVal val="#ppt_y"/>
                                          </p:val>
                                        </p:tav>
                                        <p:tav tm="100000">
                                          <p:val>
                                            <p:strVal val="#ppt_y"/>
                                          </p:val>
                                        </p:tav>
                                      </p:tavLst>
                                    </p:anim>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strVal val="#ppt_h"/>
                                          </p:val>
                                        </p:tav>
                                        <p:tav tm="100000">
                                          <p:val>
                                            <p:strVal val="#ppt_h"/>
                                          </p:val>
                                        </p:tav>
                                      </p:tavLst>
                                    </p:anim>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par>
                          <p:cTn id="50" fill="hold">
                            <p:stCondLst>
                              <p:cond delay="2000"/>
                            </p:stCondLst>
                            <p:childTnLst>
                              <p:par>
                                <p:cTn id="51" presetID="17" presetClass="entr" presetSubtype="8"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ppt_x</p:attrName>
                                        </p:attrNameLst>
                                      </p:cBhvr>
                                      <p:tavLst>
                                        <p:tav tm="0">
                                          <p:val>
                                            <p:strVal val="#ppt_x-#ppt_w/2"/>
                                          </p:val>
                                        </p:tav>
                                        <p:tav tm="100000">
                                          <p:val>
                                            <p:strVal val="#ppt_x"/>
                                          </p:val>
                                        </p:tav>
                                      </p:tavLst>
                                    </p:anim>
                                    <p:anim calcmode="lin" valueType="num">
                                      <p:cBhvr>
                                        <p:cTn id="54" dur="500" fill="hold"/>
                                        <p:tgtEl>
                                          <p:spTgt spid="11"/>
                                        </p:tgtEl>
                                        <p:attrNameLst>
                                          <p:attrName>ppt_y</p:attrName>
                                        </p:attrNameLst>
                                      </p:cBhvr>
                                      <p:tavLst>
                                        <p:tav tm="0">
                                          <p:val>
                                            <p:strVal val="#ppt_y"/>
                                          </p:val>
                                        </p:tav>
                                        <p:tav tm="100000">
                                          <p:val>
                                            <p:strVal val="#ppt_y"/>
                                          </p:val>
                                        </p:tav>
                                      </p:tavLst>
                                    </p:anim>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strVal val="#ppt_h"/>
                                          </p:val>
                                        </p:tav>
                                        <p:tav tm="100000">
                                          <p:val>
                                            <p:strVal val="#ppt_h"/>
                                          </p:val>
                                        </p:tav>
                                      </p:tavLst>
                                    </p:anim>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89A8318-401A-4DE7-92A6-93895EDE9E2E}"/>
              </a:ext>
            </a:extLst>
          </p:cNvPr>
          <p:cNvSpPr txBox="1"/>
          <p:nvPr/>
        </p:nvSpPr>
        <p:spPr>
          <a:xfrm>
            <a:off x="1" y="0"/>
            <a:ext cx="7161222" cy="707886"/>
          </a:xfrm>
          <a:prstGeom prst="rect">
            <a:avLst/>
          </a:prstGeom>
          <a:noFill/>
        </p:spPr>
        <p:txBody>
          <a:bodyPr wrap="square">
            <a:spAutoFit/>
          </a:bodyPr>
          <a:lstStyle/>
          <a:p>
            <a:pPr algn="ctr"/>
            <a:r>
              <a:rPr lang="es-ES" sz="4000" b="1" dirty="0">
                <a:ln w="9525">
                  <a:solidFill>
                    <a:schemeClr val="bg1"/>
                  </a:solidFill>
                  <a:prstDash val="solid"/>
                </a:ln>
                <a:solidFill>
                  <a:srgbClr val="0045D0"/>
                </a:solidFill>
                <a:effectLst>
                  <a:outerShdw blurRad="12700" dist="38100" dir="2700000" algn="tl" rotWithShape="0">
                    <a:schemeClr val="accent5">
                      <a:lumMod val="60000"/>
                      <a:lumOff val="40000"/>
                    </a:schemeClr>
                  </a:outerShdw>
                </a:effectLst>
              </a:rPr>
              <a:t>SABBATH AND CREATION (1)</a:t>
            </a:r>
          </a:p>
        </p:txBody>
      </p:sp>
      <p:sp>
        <p:nvSpPr>
          <p:cNvPr id="5" name="CuadroTexto 4">
            <a:extLst>
              <a:ext uri="{FF2B5EF4-FFF2-40B4-BE49-F238E27FC236}">
                <a16:creationId xmlns:a16="http://schemas.microsoft.com/office/drawing/2014/main" id="{14FC81DA-A1F4-4285-B961-BF491B00DFAE}"/>
              </a:ext>
            </a:extLst>
          </p:cNvPr>
          <p:cNvSpPr txBox="1"/>
          <p:nvPr/>
        </p:nvSpPr>
        <p:spPr>
          <a:xfrm>
            <a:off x="163287" y="582093"/>
            <a:ext cx="6770366" cy="830997"/>
          </a:xfrm>
          <a:prstGeom prst="rect">
            <a:avLst/>
          </a:prstGeom>
          <a:noFill/>
        </p:spPr>
        <p:txBody>
          <a:bodyPr wrap="square">
            <a:spAutoFit/>
            <a:scene3d>
              <a:camera prst="orthographicFront"/>
              <a:lightRig rig="threePt" dir="t"/>
            </a:scene3d>
            <a:sp3d extrusionH="57150">
              <a:bevelT w="38100" h="38100"/>
            </a:sp3d>
          </a:bodyPr>
          <a:lstStyle/>
          <a:p>
            <a:pPr algn="r"/>
            <a:r>
              <a:rPr lang="es-ES" sz="1600" b="1" dirty="0">
                <a:solidFill>
                  <a:srgbClr val="C00000"/>
                </a:solidFill>
                <a:latin typeface="Comic Sans MS" panose="030F0702030302020204" pitchFamily="66" charset="0"/>
              </a:rPr>
              <a:t>“</a:t>
            </a:r>
            <a:r>
              <a:rPr lang="en-US" sz="1600" b="1" dirty="0">
                <a:solidFill>
                  <a:srgbClr val="C00000"/>
                </a:solidFill>
                <a:latin typeface="Comic Sans MS" panose="030F0702030302020204" pitchFamily="66" charset="0"/>
              </a:rPr>
              <a:t>And on the seventh day God ended His work which He had done, and He rested on the seventh day from all His work which He had done.</a:t>
            </a:r>
            <a:r>
              <a:rPr lang="es-ES" sz="1600" b="1" dirty="0">
                <a:solidFill>
                  <a:srgbClr val="C00000"/>
                </a:solidFill>
                <a:latin typeface="Comic Sans MS" panose="030F0702030302020204" pitchFamily="66" charset="0"/>
              </a:rPr>
              <a:t>” </a:t>
            </a:r>
            <a:r>
              <a:rPr lang="es-ES" sz="1400" b="1" dirty="0">
                <a:solidFill>
                  <a:srgbClr val="C00000"/>
                </a:solidFill>
                <a:latin typeface="Comic Sans MS" panose="030F0702030302020204" pitchFamily="66" charset="0"/>
              </a:rPr>
              <a:t>(Genesis 2:2)</a:t>
            </a:r>
          </a:p>
        </p:txBody>
      </p:sp>
      <p:sp>
        <p:nvSpPr>
          <p:cNvPr id="6" name="CuadroTexto 5">
            <a:extLst>
              <a:ext uri="{FF2B5EF4-FFF2-40B4-BE49-F238E27FC236}">
                <a16:creationId xmlns:a16="http://schemas.microsoft.com/office/drawing/2014/main" id="{1DFA6F3A-6AB5-4005-955E-11DA578DB57F}"/>
              </a:ext>
            </a:extLst>
          </p:cNvPr>
          <p:cNvSpPr txBox="1"/>
          <p:nvPr/>
        </p:nvSpPr>
        <p:spPr>
          <a:xfrm>
            <a:off x="2768122" y="1399684"/>
            <a:ext cx="6212591" cy="923330"/>
          </a:xfrm>
          <a:prstGeom prst="rect">
            <a:avLst/>
          </a:prstGeom>
          <a:noFill/>
        </p:spPr>
        <p:txBody>
          <a:bodyPr wrap="square" rtlCol="0">
            <a:spAutoFit/>
          </a:bodyPr>
          <a:lstStyle/>
          <a:p>
            <a:pPr>
              <a:spcBef>
                <a:spcPts val="600"/>
              </a:spcBef>
            </a:pPr>
            <a:r>
              <a:rPr lang="en-US" b="1" dirty="0"/>
              <a:t>Creation began with an arid, dark, and lifeless world (Gn. 1:1-2). Little by little, other things like light, air, land, and vegetation were created</a:t>
            </a:r>
            <a:r>
              <a:rPr lang="es-ES" b="1" dirty="0"/>
              <a:t>.</a:t>
            </a:r>
          </a:p>
        </p:txBody>
      </p:sp>
      <p:pic>
        <p:nvPicPr>
          <p:cNvPr id="4" name="Imagen 3" descr="Imagen de la pantalla de un videojuego&#10;&#10;Descripción generada automáticamente con confianza baja">
            <a:extLst>
              <a:ext uri="{FF2B5EF4-FFF2-40B4-BE49-F238E27FC236}">
                <a16:creationId xmlns:a16="http://schemas.microsoft.com/office/drawing/2014/main" id="{47792944-CFB0-4896-8B5C-89BE5FBCBAE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42873" y="1202748"/>
            <a:ext cx="2504538" cy="980625"/>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18" name="Imagen 17" descr="Un grupo de personas en un río&#10;&#10;Descripción generada automáticamente con confianza media">
            <a:extLst>
              <a:ext uri="{FF2B5EF4-FFF2-40B4-BE49-F238E27FC236}">
                <a16:creationId xmlns:a16="http://schemas.microsoft.com/office/drawing/2014/main" id="{57FC48F2-523C-4E12-80E5-F1344BAD612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933653" y="2781023"/>
            <a:ext cx="2114550" cy="2241895"/>
          </a:xfrm>
          <a:prstGeom prst="rect">
            <a:avLst/>
          </a:prstGeom>
          <a:ln w="190500" cap="sq">
            <a:solidFill>
              <a:schemeClr val="accent4">
                <a:lumMod val="40000"/>
                <a:lumOff val="6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0" name="CuadroTexto 19">
            <a:extLst>
              <a:ext uri="{FF2B5EF4-FFF2-40B4-BE49-F238E27FC236}">
                <a16:creationId xmlns:a16="http://schemas.microsoft.com/office/drawing/2014/main" id="{29E8A6E7-7C23-4B50-9243-F4E26C9FE33D}"/>
              </a:ext>
            </a:extLst>
          </p:cNvPr>
          <p:cNvSpPr txBox="1"/>
          <p:nvPr/>
        </p:nvSpPr>
        <p:spPr>
          <a:xfrm>
            <a:off x="139622" y="2219253"/>
            <a:ext cx="8864756" cy="646331"/>
          </a:xfrm>
          <a:prstGeom prst="rect">
            <a:avLst/>
          </a:prstGeom>
          <a:noFill/>
        </p:spPr>
        <p:txBody>
          <a:bodyPr wrap="square">
            <a:spAutoFit/>
          </a:bodyPr>
          <a:lstStyle/>
          <a:p>
            <a:pPr>
              <a:spcBef>
                <a:spcPts val="600"/>
              </a:spcBef>
            </a:pPr>
            <a:r>
              <a:rPr lang="en-US" b="1" dirty="0"/>
              <a:t>Once the habitat was ready, God created the rhythms of the new world by placing several “clocks”: the Sun, the Moon, and the stars</a:t>
            </a:r>
            <a:r>
              <a:rPr lang="es-ES" b="1" dirty="0"/>
              <a:t>.</a:t>
            </a:r>
          </a:p>
        </p:txBody>
      </p:sp>
      <p:sp>
        <p:nvSpPr>
          <p:cNvPr id="22" name="CuadroTexto 21">
            <a:extLst>
              <a:ext uri="{FF2B5EF4-FFF2-40B4-BE49-F238E27FC236}">
                <a16:creationId xmlns:a16="http://schemas.microsoft.com/office/drawing/2014/main" id="{8DF12BD9-9B4C-4F7C-9239-2670AC1675F5}"/>
              </a:ext>
            </a:extLst>
          </p:cNvPr>
          <p:cNvSpPr txBox="1"/>
          <p:nvPr/>
        </p:nvSpPr>
        <p:spPr>
          <a:xfrm>
            <a:off x="139621" y="2806333"/>
            <a:ext cx="6732667" cy="923330"/>
          </a:xfrm>
          <a:prstGeom prst="rect">
            <a:avLst/>
          </a:prstGeom>
          <a:noFill/>
        </p:spPr>
        <p:txBody>
          <a:bodyPr wrap="square">
            <a:spAutoFit/>
          </a:bodyPr>
          <a:lstStyle/>
          <a:p>
            <a:pPr>
              <a:spcBef>
                <a:spcPts val="600"/>
              </a:spcBef>
            </a:pPr>
            <a:r>
              <a:rPr lang="en-US" b="1" dirty="0"/>
              <a:t>Finally, life filled the world during the following two days. Then God created a unique form of life in His image with special care: a man (‘</a:t>
            </a:r>
            <a:r>
              <a:rPr lang="en-US" b="1" dirty="0" err="1"/>
              <a:t>ish</a:t>
            </a:r>
            <a:r>
              <a:rPr lang="en-US" b="1" dirty="0"/>
              <a:t>) and a woman (‘</a:t>
            </a:r>
            <a:r>
              <a:rPr lang="en-US" b="1" dirty="0" err="1"/>
              <a:t>ishshah</a:t>
            </a:r>
            <a:r>
              <a:rPr lang="en-US" b="1" dirty="0"/>
              <a:t>). Everything is “very good.” (Gn. 1:31</a:t>
            </a:r>
            <a:r>
              <a:rPr lang="es-ES" b="1" dirty="0"/>
              <a:t>).</a:t>
            </a:r>
          </a:p>
        </p:txBody>
      </p:sp>
      <p:sp>
        <p:nvSpPr>
          <p:cNvPr id="24" name="CuadroTexto 23">
            <a:extLst>
              <a:ext uri="{FF2B5EF4-FFF2-40B4-BE49-F238E27FC236}">
                <a16:creationId xmlns:a16="http://schemas.microsoft.com/office/drawing/2014/main" id="{16825A27-CB84-4606-9360-56C8474D9D0F}"/>
              </a:ext>
            </a:extLst>
          </p:cNvPr>
          <p:cNvSpPr txBox="1"/>
          <p:nvPr/>
        </p:nvSpPr>
        <p:spPr>
          <a:xfrm>
            <a:off x="3171825" y="3677216"/>
            <a:ext cx="3636169" cy="1477328"/>
          </a:xfrm>
          <a:prstGeom prst="rect">
            <a:avLst/>
          </a:prstGeom>
          <a:noFill/>
        </p:spPr>
        <p:txBody>
          <a:bodyPr wrap="square">
            <a:spAutoFit/>
          </a:bodyPr>
          <a:lstStyle/>
          <a:p>
            <a:pPr>
              <a:spcBef>
                <a:spcPts val="600"/>
              </a:spcBef>
            </a:pPr>
            <a:r>
              <a:rPr lang="en-US" b="1" dirty="0"/>
              <a:t>Creation was not done yet. After six days of creative activity, God rested. Note that the day of rest is considered part of the Creation week</a:t>
            </a:r>
            <a:r>
              <a:rPr lang="es-ES" b="1" dirty="0"/>
              <a:t>.</a:t>
            </a:r>
          </a:p>
        </p:txBody>
      </p:sp>
      <p:pic>
        <p:nvPicPr>
          <p:cNvPr id="8" name="Imagen 7" descr="Imagen que contiene objeto, estrella&#10;&#10;Descripción generada automáticamente">
            <a:extLst>
              <a:ext uri="{FF2B5EF4-FFF2-40B4-BE49-F238E27FC236}">
                <a16:creationId xmlns:a16="http://schemas.microsoft.com/office/drawing/2014/main" id="{26655649-BBF4-45FC-9131-589D9615199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193055" y="84497"/>
            <a:ext cx="1836929" cy="1158022"/>
          </a:xfrm>
          <a:prstGeom prst="rect">
            <a:avLst/>
          </a:prstGeom>
          <a:ln w="38100" cap="sq">
            <a:solidFill>
              <a:srgbClr val="0045D0"/>
            </a:solidFill>
            <a:prstDash val="solid"/>
            <a:miter lim="800000"/>
          </a:ln>
          <a:effectLst>
            <a:outerShdw blurRad="50800" dist="38100" dir="2700000" algn="tl" rotWithShape="0">
              <a:srgbClr val="000000">
                <a:alpha val="43000"/>
              </a:srgbClr>
            </a:outerShdw>
          </a:effectLst>
        </p:spPr>
      </p:pic>
      <p:pic>
        <p:nvPicPr>
          <p:cNvPr id="16" name="Imagen 15" descr="Una caricatura de un tigre&#10;&#10;Descripción generada automáticamente con confianza media">
            <a:extLst>
              <a:ext uri="{FF2B5EF4-FFF2-40B4-BE49-F238E27FC236}">
                <a16:creationId xmlns:a16="http://schemas.microsoft.com/office/drawing/2014/main" id="{723D6A02-0243-4986-BA64-9C34EED998C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5797" y="3847361"/>
            <a:ext cx="3014663" cy="1137038"/>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3819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1+#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12"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0-#ppt_w/2"/>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3"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1+#ppt_w/2"/>
                                          </p:val>
                                        </p:tav>
                                        <p:tav tm="100000">
                                          <p:val>
                                            <p:strVal val="#ppt_x"/>
                                          </p:val>
                                        </p:tav>
                                      </p:tavLst>
                                    </p:anim>
                                    <p:anim calcmode="lin" valueType="num">
                                      <p:cBhvr additive="base">
                                        <p:cTn id="45" dur="500" fill="hold"/>
                                        <p:tgtEl>
                                          <p:spTgt spid="16"/>
                                        </p:tgtEl>
                                        <p:attrNameLst>
                                          <p:attrName>ppt_y</p:attrName>
                                        </p:attrNameLst>
                                      </p:cBhvr>
                                      <p:tavLst>
                                        <p:tav tm="0">
                                          <p:val>
                                            <p:strVal val="0-#ppt_h/2"/>
                                          </p:val>
                                        </p:tav>
                                        <p:tav tm="100000">
                                          <p:val>
                                            <p:strVal val="#ppt_y"/>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1000"/>
                                        <p:tgtEl>
                                          <p:spTgt spid="24"/>
                                        </p:tgtEl>
                                      </p:cBhvr>
                                    </p:animEffect>
                                    <p:anim calcmode="lin" valueType="num">
                                      <p:cBhvr>
                                        <p:cTn id="55" dur="1000" fill="hold"/>
                                        <p:tgtEl>
                                          <p:spTgt spid="24"/>
                                        </p:tgtEl>
                                        <p:attrNameLst>
                                          <p:attrName>ppt_x</p:attrName>
                                        </p:attrNameLst>
                                      </p:cBhvr>
                                      <p:tavLst>
                                        <p:tav tm="0">
                                          <p:val>
                                            <p:strVal val="#ppt_x"/>
                                          </p:val>
                                        </p:tav>
                                        <p:tav tm="100000">
                                          <p:val>
                                            <p:strVal val="#ppt_x"/>
                                          </p:val>
                                        </p:tav>
                                      </p:tavLst>
                                    </p:anim>
                                    <p:anim calcmode="lin" valueType="num">
                                      <p:cBhvr>
                                        <p:cTn id="56" dur="1000" fill="hold"/>
                                        <p:tgtEl>
                                          <p:spTgt spid="24"/>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7DF7C39-BF77-4177-A7B4-AE4A18455022}"/>
              </a:ext>
            </a:extLst>
          </p:cNvPr>
          <p:cNvSpPr txBox="1"/>
          <p:nvPr/>
        </p:nvSpPr>
        <p:spPr>
          <a:xfrm>
            <a:off x="0" y="-85728"/>
            <a:ext cx="9144000" cy="769441"/>
          </a:xfrm>
          <a:prstGeom prst="rect">
            <a:avLst/>
          </a:prstGeom>
          <a:noFill/>
        </p:spPr>
        <p:txBody>
          <a:bodyPr wrap="square">
            <a:spAutoFit/>
          </a:bodyPr>
          <a:lstStyle/>
          <a:p>
            <a:pPr algn="ctr"/>
            <a:r>
              <a:rPr lang="es-ES" sz="4400" b="1" spc="300" dirty="0">
                <a:ln w="12700">
                  <a:solidFill>
                    <a:srgbClr val="58356F"/>
                  </a:solidFill>
                  <a:prstDash val="solid"/>
                </a:ln>
                <a:solidFill>
                  <a:srgbClr val="FFFFFF"/>
                </a:solidFill>
                <a:effectLst>
                  <a:outerShdw dist="38100" dir="2700000" algn="tl" rotWithShape="0">
                    <a:srgbClr val="9B6DBA"/>
                  </a:outerShdw>
                </a:effectLst>
              </a:rPr>
              <a:t>SABBATH AND CREATION (2)</a:t>
            </a:r>
          </a:p>
        </p:txBody>
      </p:sp>
      <p:sp>
        <p:nvSpPr>
          <p:cNvPr id="5" name="CuadroTexto 4">
            <a:extLst>
              <a:ext uri="{FF2B5EF4-FFF2-40B4-BE49-F238E27FC236}">
                <a16:creationId xmlns:a16="http://schemas.microsoft.com/office/drawing/2014/main" id="{BCFC8685-4440-4764-920C-2AD2D4ACCEBF}"/>
              </a:ext>
            </a:extLst>
          </p:cNvPr>
          <p:cNvSpPr txBox="1"/>
          <p:nvPr/>
        </p:nvSpPr>
        <p:spPr>
          <a:xfrm>
            <a:off x="1706564" y="558265"/>
            <a:ext cx="7379097" cy="830997"/>
          </a:xfrm>
          <a:prstGeom prst="rect">
            <a:avLst/>
          </a:prstGeom>
          <a:noFill/>
        </p:spPr>
        <p:txBody>
          <a:bodyPr wrap="square">
            <a:spAutoFit/>
            <a:scene3d>
              <a:camera prst="orthographicFront"/>
              <a:lightRig rig="threePt" dir="t"/>
            </a:scene3d>
            <a:sp3d extrusionH="57150">
              <a:bevelT w="38100" h="38100"/>
            </a:sp3d>
          </a:bodyPr>
          <a:lstStyle/>
          <a:p>
            <a:r>
              <a:rPr lang="es-ES" sz="1600" b="1" dirty="0">
                <a:solidFill>
                  <a:schemeClr val="accent5">
                    <a:lumMod val="50000"/>
                  </a:schemeClr>
                </a:solidFill>
                <a:latin typeface="Comic Sans MS" panose="030F0702030302020204" pitchFamily="66" charset="0"/>
              </a:rPr>
              <a:t>“</a:t>
            </a:r>
            <a:r>
              <a:rPr lang="en-US" sz="1600" b="1" dirty="0">
                <a:solidFill>
                  <a:schemeClr val="accent5">
                    <a:lumMod val="50000"/>
                  </a:schemeClr>
                </a:solidFill>
                <a:latin typeface="Comic Sans MS" panose="030F0702030302020204" pitchFamily="66" charset="0"/>
              </a:rPr>
              <a:t>And on the seventh day God ended His work which He had done, and He rested on the seventh day from all His work which He had done.</a:t>
            </a:r>
            <a:r>
              <a:rPr lang="es-ES" sz="1600" b="1" dirty="0">
                <a:solidFill>
                  <a:schemeClr val="accent5">
                    <a:lumMod val="50000"/>
                  </a:schemeClr>
                </a:solidFill>
                <a:latin typeface="Comic Sans MS" panose="030F0702030302020204" pitchFamily="66" charset="0"/>
              </a:rPr>
              <a:t>” </a:t>
            </a:r>
            <a:r>
              <a:rPr lang="es-ES" sz="1400" b="1" dirty="0">
                <a:solidFill>
                  <a:schemeClr val="accent5">
                    <a:lumMod val="50000"/>
                  </a:schemeClr>
                </a:solidFill>
                <a:latin typeface="Comic Sans MS" panose="030F0702030302020204" pitchFamily="66" charset="0"/>
              </a:rPr>
              <a:t>(Genesis 2:3)</a:t>
            </a:r>
          </a:p>
        </p:txBody>
      </p:sp>
      <p:sp>
        <p:nvSpPr>
          <p:cNvPr id="6" name="CuadroTexto 5">
            <a:extLst>
              <a:ext uri="{FF2B5EF4-FFF2-40B4-BE49-F238E27FC236}">
                <a16:creationId xmlns:a16="http://schemas.microsoft.com/office/drawing/2014/main" id="{22EEAF01-049D-4C6A-8BA6-070A5AB2BC4E}"/>
              </a:ext>
            </a:extLst>
          </p:cNvPr>
          <p:cNvSpPr txBox="1"/>
          <p:nvPr/>
        </p:nvSpPr>
        <p:spPr>
          <a:xfrm>
            <a:off x="1663700" y="1339137"/>
            <a:ext cx="7480300" cy="1200329"/>
          </a:xfrm>
          <a:prstGeom prst="rect">
            <a:avLst/>
          </a:prstGeom>
          <a:noFill/>
        </p:spPr>
        <p:txBody>
          <a:bodyPr wrap="square" rtlCol="0">
            <a:spAutoFit/>
          </a:bodyPr>
          <a:lstStyle/>
          <a:p>
            <a:pPr>
              <a:spcBef>
                <a:spcPts val="600"/>
              </a:spcBef>
            </a:pPr>
            <a:r>
              <a:rPr lang="en-US" b="1" dirty="0"/>
              <a:t>The last day of Creation was blessed and set apart for God’s creatures to have full communion with Him. Although the world was free from sin and stress, human beings needed to leave the daily tasks aside and spend a full day with their Creator</a:t>
            </a:r>
            <a:r>
              <a:rPr lang="es-ES" b="1" dirty="0"/>
              <a:t>.</a:t>
            </a:r>
          </a:p>
        </p:txBody>
      </p:sp>
      <p:pic>
        <p:nvPicPr>
          <p:cNvPr id="4" name="Imagen 3" descr="Texto&#10;&#10;Descripción generada automáticamente con confianza media">
            <a:extLst>
              <a:ext uri="{FF2B5EF4-FFF2-40B4-BE49-F238E27FC236}">
                <a16:creationId xmlns:a16="http://schemas.microsoft.com/office/drawing/2014/main" id="{703CC070-19CA-4028-9B35-039E7DF4C77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9228" y="3881040"/>
            <a:ext cx="1807105" cy="1173559"/>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Imagen 7" descr="Imagen que contiene interior, tabla, cortina, decorado&#10;&#10;Descripción generada automáticamente">
            <a:extLst>
              <a:ext uri="{FF2B5EF4-FFF2-40B4-BE49-F238E27FC236}">
                <a16:creationId xmlns:a16="http://schemas.microsoft.com/office/drawing/2014/main" id="{FF5BF278-9613-4292-8295-F99B130550C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7319697" y="2353773"/>
            <a:ext cx="1723100" cy="1726697"/>
          </a:xfrm>
          <a:prstGeom prst="round2DiagRect">
            <a:avLst>
              <a:gd name="adj1" fmla="val 16667"/>
              <a:gd name="adj2" fmla="val 0"/>
            </a:avLst>
          </a:prstGeom>
          <a:ln w="28575" cap="sq">
            <a:solidFill>
              <a:srgbClr val="FFFFFF"/>
            </a:solidFill>
            <a:miter lim="800000"/>
          </a:ln>
          <a:effectLst>
            <a:outerShdw blurRad="254000" algn="tl" rotWithShape="0">
              <a:srgbClr val="000000">
                <a:alpha val="43000"/>
              </a:srgbClr>
            </a:outerShdw>
          </a:effectLst>
        </p:spPr>
      </p:pic>
      <p:pic>
        <p:nvPicPr>
          <p:cNvPr id="10" name="Imagen 9" descr="Una caricatura de una persona&#10;&#10;Descripción generada automáticamente con confianza baja">
            <a:extLst>
              <a:ext uri="{FF2B5EF4-FFF2-40B4-BE49-F238E27FC236}">
                <a16:creationId xmlns:a16="http://schemas.microsoft.com/office/drawing/2014/main" id="{D62FF545-559D-48E2-8755-A0CC9A288B7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883353" y="2353773"/>
            <a:ext cx="1309344" cy="1726698"/>
          </a:xfrm>
          <a:prstGeom prst="round2DiagRect">
            <a:avLst>
              <a:gd name="adj1" fmla="val 16667"/>
              <a:gd name="adj2" fmla="val 0"/>
            </a:avLst>
          </a:prstGeom>
          <a:ln w="28575" cap="sq">
            <a:solidFill>
              <a:srgbClr val="FFFFFF"/>
            </a:solidFill>
            <a:miter lim="800000"/>
          </a:ln>
          <a:effectLst>
            <a:outerShdw blurRad="254000" algn="tl" rotWithShape="0">
              <a:srgbClr val="000000">
                <a:alpha val="43000"/>
              </a:srgbClr>
            </a:outerShdw>
          </a:effectLst>
        </p:spPr>
      </p:pic>
      <p:pic>
        <p:nvPicPr>
          <p:cNvPr id="12" name="Imagen 11" descr="Pintura de un huevo&#10;&#10;Descripción generada automáticamente con confianza baja">
            <a:extLst>
              <a:ext uri="{FF2B5EF4-FFF2-40B4-BE49-F238E27FC236}">
                <a16:creationId xmlns:a16="http://schemas.microsoft.com/office/drawing/2014/main" id="{411AA45B-C494-4F5F-BAC8-54A0701BA1EC}"/>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30629" y="701885"/>
            <a:ext cx="1533071" cy="1517007"/>
          </a:xfrm>
          <a:prstGeom prst="ellipse">
            <a:avLst/>
          </a:prstGeom>
          <a:ln w="63500" cap="rnd">
            <a:solidFill>
              <a:srgbClr val="9B6DBA"/>
            </a:solidFill>
          </a:ln>
          <a:effectLst/>
          <a:scene3d>
            <a:camera prst="orthographicFront"/>
            <a:lightRig rig="contrasting" dir="t">
              <a:rot lat="0" lon="0" rev="3000000"/>
            </a:lightRig>
          </a:scene3d>
          <a:sp3d contourW="7620">
            <a:bevelT w="95250" h="31750"/>
            <a:contourClr>
              <a:srgbClr val="333333"/>
            </a:contourClr>
          </a:sp3d>
        </p:spPr>
      </p:pic>
      <p:sp>
        <p:nvSpPr>
          <p:cNvPr id="14" name="CuadroTexto 13">
            <a:extLst>
              <a:ext uri="{FF2B5EF4-FFF2-40B4-BE49-F238E27FC236}">
                <a16:creationId xmlns:a16="http://schemas.microsoft.com/office/drawing/2014/main" id="{6DDF6509-DA81-4DB9-B7C6-1E31EC33053D}"/>
              </a:ext>
            </a:extLst>
          </p:cNvPr>
          <p:cNvSpPr txBox="1"/>
          <p:nvPr/>
        </p:nvSpPr>
        <p:spPr>
          <a:xfrm>
            <a:off x="344091" y="2564866"/>
            <a:ext cx="5228035" cy="1200329"/>
          </a:xfrm>
          <a:prstGeom prst="rect">
            <a:avLst/>
          </a:prstGeom>
          <a:noFill/>
        </p:spPr>
        <p:txBody>
          <a:bodyPr wrap="square">
            <a:spAutoFit/>
          </a:bodyPr>
          <a:lstStyle/>
          <a:p>
            <a:pPr>
              <a:spcBef>
                <a:spcPts val="600"/>
              </a:spcBef>
            </a:pPr>
            <a:r>
              <a:rPr lang="en-US" b="1" dirty="0"/>
              <a:t>When sin entered the world, pain, fragility, and harshness replaced joy and peace. Therefore, humans needed that day of rest to spend quality time with their Creator more than ever</a:t>
            </a:r>
            <a:r>
              <a:rPr lang="es-ES" b="1" dirty="0"/>
              <a:t>.</a:t>
            </a:r>
          </a:p>
        </p:txBody>
      </p:sp>
      <p:sp>
        <p:nvSpPr>
          <p:cNvPr id="16" name="CuadroTexto 15">
            <a:extLst>
              <a:ext uri="{FF2B5EF4-FFF2-40B4-BE49-F238E27FC236}">
                <a16:creationId xmlns:a16="http://schemas.microsoft.com/office/drawing/2014/main" id="{7A68628B-69A2-4D84-8AA8-9D95B809B6DA}"/>
              </a:ext>
            </a:extLst>
          </p:cNvPr>
          <p:cNvSpPr txBox="1"/>
          <p:nvPr/>
        </p:nvSpPr>
        <p:spPr>
          <a:xfrm>
            <a:off x="3759200" y="4131269"/>
            <a:ext cx="5384800" cy="923330"/>
          </a:xfrm>
          <a:prstGeom prst="rect">
            <a:avLst/>
          </a:prstGeom>
          <a:noFill/>
        </p:spPr>
        <p:txBody>
          <a:bodyPr wrap="square">
            <a:spAutoFit/>
          </a:bodyPr>
          <a:lstStyle/>
          <a:p>
            <a:pPr>
              <a:spcBef>
                <a:spcPts val="600"/>
              </a:spcBef>
            </a:pPr>
            <a:r>
              <a:rPr lang="en-US" b="1" dirty="0"/>
              <a:t>When God summarized His Law in the Ten Commandments, He included the Sabbath for us to rest and to remember that He created us (Ex. 20:8-11</a:t>
            </a:r>
            <a:r>
              <a:rPr lang="es-ES" b="1" dirty="0"/>
              <a:t>).</a:t>
            </a:r>
          </a:p>
        </p:txBody>
      </p:sp>
      <p:pic>
        <p:nvPicPr>
          <p:cNvPr id="7" name="Imagen 6" descr="Un hombre con los brazos levantados&#10;&#10;Descripción generada automáticamente con confianza baja">
            <a:extLst>
              <a:ext uri="{FF2B5EF4-FFF2-40B4-BE49-F238E27FC236}">
                <a16:creationId xmlns:a16="http://schemas.microsoft.com/office/drawing/2014/main" id="{7C651FFB-3C88-4C31-8C39-6FE7E30DF13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061687" y="3876714"/>
            <a:ext cx="1570513" cy="1177885"/>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409584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heel(1)">
                                      <p:cBhvr>
                                        <p:cTn id="24" dur="1000"/>
                                        <p:tgtEl>
                                          <p:spTgt spid="12"/>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0-#ppt_w/2"/>
                                          </p:val>
                                        </p:tav>
                                        <p:tav tm="100000">
                                          <p:val>
                                            <p:strVal val="#ppt_x"/>
                                          </p:val>
                                        </p:tav>
                                      </p:tavLst>
                                    </p:anim>
                                    <p:anim calcmode="lin" valueType="num">
                                      <p:cBhvr additive="base">
                                        <p:cTn id="34" dur="500" fill="hold"/>
                                        <p:tgtEl>
                                          <p:spTgt spid="14"/>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0-#ppt_w/2"/>
                                          </p:val>
                                        </p:tav>
                                        <p:tav tm="100000">
                                          <p:val>
                                            <p:strVal val="#ppt_x"/>
                                          </p:val>
                                        </p:tav>
                                      </p:tavLst>
                                    </p:anim>
                                    <p:anim calcmode="lin" valueType="num">
                                      <p:cBhvr additive="base">
                                        <p:cTn id="4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1+#ppt_w/2"/>
                                          </p:val>
                                        </p:tav>
                                        <p:tav tm="100000">
                                          <p:val>
                                            <p:strVal val="#ppt_x"/>
                                          </p:val>
                                        </p:tav>
                                      </p:tavLst>
                                    </p:anim>
                                    <p:anim calcmode="lin" valueType="num">
                                      <p:cBhvr additive="base">
                                        <p:cTn id="48" dur="500" fill="hold"/>
                                        <p:tgtEl>
                                          <p:spTgt spid="16"/>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1+#ppt_w/2"/>
                                          </p:val>
                                        </p:tav>
                                        <p:tav tm="100000">
                                          <p:val>
                                            <p:strVal val="#ppt_x"/>
                                          </p:val>
                                        </p:tav>
                                      </p:tavLst>
                                    </p:anim>
                                    <p:anim calcmode="lin" valueType="num">
                                      <p:cBhvr additive="base">
                                        <p:cTn id="52" dur="500" fill="hold"/>
                                        <p:tgtEl>
                                          <p:spTgt spid="7"/>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1+#ppt_w/2"/>
                                          </p:val>
                                        </p:tav>
                                        <p:tav tm="100000">
                                          <p:val>
                                            <p:strVal val="#ppt_x"/>
                                          </p:val>
                                        </p:tav>
                                      </p:tavLst>
                                    </p:anim>
                                    <p:anim calcmode="lin" valueType="num">
                                      <p:cBhvr additive="base">
                                        <p:cTn id="5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1F9B2F8-ADCC-4E3B-B9D8-689834DE1B9B}"/>
              </a:ext>
            </a:extLst>
          </p:cNvPr>
          <p:cNvSpPr txBox="1"/>
          <p:nvPr/>
        </p:nvSpPr>
        <p:spPr>
          <a:xfrm>
            <a:off x="0" y="-114981"/>
            <a:ext cx="9143999" cy="769441"/>
          </a:xfrm>
          <a:prstGeom prst="rect">
            <a:avLst/>
          </a:prstGeom>
          <a:noFill/>
        </p:spPr>
        <p:txBody>
          <a:bodyPr wrap="square">
            <a:spAutoFit/>
            <a:scene3d>
              <a:camera prst="orthographicFront"/>
              <a:lightRig rig="sunset" dir="t"/>
            </a:scene3d>
            <a:sp3d extrusionH="57150">
              <a:bevelT w="38100" h="38100" prst="convex"/>
            </a:sp3d>
          </a:bodyPr>
          <a:lstStyle/>
          <a:p>
            <a:pPr algn="ctr"/>
            <a:r>
              <a:rPr lang="es-ES" sz="4400" b="1" dirty="0">
                <a:ln w="22225">
                  <a:solidFill>
                    <a:schemeClr val="accent2"/>
                  </a:solidFill>
                  <a:prstDash val="solid"/>
                </a:ln>
                <a:solidFill>
                  <a:schemeClr val="accent2">
                    <a:lumMod val="40000"/>
                    <a:lumOff val="60000"/>
                  </a:schemeClr>
                </a:solidFill>
              </a:rPr>
              <a:t>SABBATH AND REDEMPTION (1)</a:t>
            </a:r>
          </a:p>
        </p:txBody>
      </p:sp>
      <p:sp>
        <p:nvSpPr>
          <p:cNvPr id="7" name="CuadroTexto 6">
            <a:extLst>
              <a:ext uri="{FF2B5EF4-FFF2-40B4-BE49-F238E27FC236}">
                <a16:creationId xmlns:a16="http://schemas.microsoft.com/office/drawing/2014/main" id="{DA58ADA7-2D77-4F2D-964E-DC8D385CB3E0}"/>
              </a:ext>
            </a:extLst>
          </p:cNvPr>
          <p:cNvSpPr txBox="1"/>
          <p:nvPr/>
        </p:nvSpPr>
        <p:spPr>
          <a:xfrm>
            <a:off x="0" y="538108"/>
            <a:ext cx="9143998" cy="553998"/>
          </a:xfrm>
          <a:prstGeom prst="rect">
            <a:avLst/>
          </a:prstGeom>
          <a:solidFill>
            <a:schemeClr val="accent4">
              <a:lumMod val="40000"/>
              <a:lumOff val="60000"/>
            </a:schemeClr>
          </a:solidFill>
        </p:spPr>
        <p:txBody>
          <a:bodyPr wrap="square">
            <a:spAutoFit/>
          </a:bodyPr>
          <a:lstStyle/>
          <a:p>
            <a:pPr algn="ctr"/>
            <a:r>
              <a:rPr lang="es-ES" sz="1600" b="1" dirty="0">
                <a:latin typeface="Comic Sans MS" panose="030F0702030302020204" pitchFamily="66" charset="0"/>
              </a:rPr>
              <a:t>“</a:t>
            </a:r>
            <a:r>
              <a:rPr lang="en-US" sz="1600" b="1" dirty="0">
                <a:latin typeface="Comic Sans MS" panose="030F0702030302020204" pitchFamily="66" charset="0"/>
              </a:rPr>
              <a:t>Six days you shall gather it, but on the seventh day, the Sabbath, there will be none.</a:t>
            </a:r>
            <a:r>
              <a:rPr lang="es-ES" sz="1600" b="1" dirty="0">
                <a:latin typeface="Comic Sans MS" panose="030F0702030302020204" pitchFamily="66" charset="0"/>
              </a:rPr>
              <a:t>” </a:t>
            </a:r>
            <a:r>
              <a:rPr lang="es-ES" sz="1400" b="1" dirty="0">
                <a:latin typeface="Comic Sans MS" panose="030F0702030302020204" pitchFamily="66" charset="0"/>
              </a:rPr>
              <a:t>(</a:t>
            </a:r>
            <a:r>
              <a:rPr lang="es-ES" sz="1400" b="1" dirty="0" err="1">
                <a:latin typeface="Comic Sans MS" panose="030F0702030302020204" pitchFamily="66" charset="0"/>
              </a:rPr>
              <a:t>Exodus</a:t>
            </a:r>
            <a:r>
              <a:rPr lang="es-ES" sz="1400" b="1" dirty="0">
                <a:latin typeface="Comic Sans MS" panose="030F0702030302020204" pitchFamily="66" charset="0"/>
              </a:rPr>
              <a:t> 16:26)</a:t>
            </a:r>
            <a:endParaRPr lang="es-ES" sz="1600" b="1" dirty="0">
              <a:latin typeface="Comic Sans MS" panose="030F0702030302020204" pitchFamily="66" charset="0"/>
            </a:endParaRPr>
          </a:p>
        </p:txBody>
      </p:sp>
      <p:sp>
        <p:nvSpPr>
          <p:cNvPr id="8" name="CuadroTexto 7">
            <a:extLst>
              <a:ext uri="{FF2B5EF4-FFF2-40B4-BE49-F238E27FC236}">
                <a16:creationId xmlns:a16="http://schemas.microsoft.com/office/drawing/2014/main" id="{2CE8AE1F-BB8C-486D-BF15-36225FC0E293}"/>
              </a:ext>
            </a:extLst>
          </p:cNvPr>
          <p:cNvSpPr txBox="1"/>
          <p:nvPr/>
        </p:nvSpPr>
        <p:spPr>
          <a:xfrm>
            <a:off x="150222" y="990966"/>
            <a:ext cx="6455150" cy="646331"/>
          </a:xfrm>
          <a:prstGeom prst="rect">
            <a:avLst/>
          </a:prstGeom>
          <a:noFill/>
        </p:spPr>
        <p:txBody>
          <a:bodyPr wrap="square" rtlCol="0">
            <a:spAutoFit/>
          </a:bodyPr>
          <a:lstStyle/>
          <a:p>
            <a:pPr>
              <a:spcBef>
                <a:spcPts val="600"/>
              </a:spcBef>
            </a:pPr>
            <a:r>
              <a:rPr lang="en-US" b="1" dirty="0"/>
              <a:t>Moses encouraged Israel to keep the Sabbath again before exiting Egypt. However, Pharaoh prevented it (Exodus 5:4-5</a:t>
            </a:r>
            <a:r>
              <a:rPr lang="es-ES" b="1" dirty="0"/>
              <a:t>).</a:t>
            </a:r>
          </a:p>
        </p:txBody>
      </p:sp>
      <p:pic>
        <p:nvPicPr>
          <p:cNvPr id="3" name="Imagen 2" descr="Un dibujo de un grupo de personas en una playa&#10;&#10;Descripción generada automáticamente con confianza media">
            <a:extLst>
              <a:ext uri="{FF2B5EF4-FFF2-40B4-BE49-F238E27FC236}">
                <a16:creationId xmlns:a16="http://schemas.microsoft.com/office/drawing/2014/main" id="{1CD4BA0E-D4C4-4C61-8D64-8BE77A191DE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32883" y="1084165"/>
            <a:ext cx="2383688" cy="131278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4" name="CuadroTexto 13">
            <a:extLst>
              <a:ext uri="{FF2B5EF4-FFF2-40B4-BE49-F238E27FC236}">
                <a16:creationId xmlns:a16="http://schemas.microsoft.com/office/drawing/2014/main" id="{F6C09D6A-14C9-4FF7-ADF7-A888FF0439AA}"/>
              </a:ext>
            </a:extLst>
          </p:cNvPr>
          <p:cNvSpPr txBox="1"/>
          <p:nvPr/>
        </p:nvSpPr>
        <p:spPr>
          <a:xfrm>
            <a:off x="3065413" y="1557903"/>
            <a:ext cx="3791419" cy="2308324"/>
          </a:xfrm>
          <a:prstGeom prst="rect">
            <a:avLst/>
          </a:prstGeom>
          <a:noFill/>
        </p:spPr>
        <p:txBody>
          <a:bodyPr wrap="square">
            <a:spAutoFit/>
          </a:bodyPr>
          <a:lstStyle/>
          <a:p>
            <a:pPr>
              <a:spcBef>
                <a:spcPts val="600"/>
              </a:spcBef>
            </a:pPr>
            <a:r>
              <a:rPr lang="en-US" b="1" dirty="0"/>
              <a:t>The Sabbath is suddenly mentioned in Exodus 16, so the Israelites knew about it before. Once they had been liberated from Egypt and before arriving to Mount Sinai, God reminded them of the importance of the Sabbath rest through the miracle of manna</a:t>
            </a:r>
            <a:r>
              <a:rPr lang="es-ES" b="1" dirty="0"/>
              <a:t>.</a:t>
            </a:r>
          </a:p>
        </p:txBody>
      </p:sp>
      <p:sp>
        <p:nvSpPr>
          <p:cNvPr id="16" name="CuadroTexto 15">
            <a:extLst>
              <a:ext uri="{FF2B5EF4-FFF2-40B4-BE49-F238E27FC236}">
                <a16:creationId xmlns:a16="http://schemas.microsoft.com/office/drawing/2014/main" id="{E19D9B4D-DE61-47F8-8A94-0C4FABC74BF8}"/>
              </a:ext>
            </a:extLst>
          </p:cNvPr>
          <p:cNvSpPr txBox="1"/>
          <p:nvPr/>
        </p:nvSpPr>
        <p:spPr>
          <a:xfrm>
            <a:off x="150222" y="3802938"/>
            <a:ext cx="6577149" cy="1277273"/>
          </a:xfrm>
          <a:prstGeom prst="rect">
            <a:avLst/>
          </a:prstGeom>
          <a:noFill/>
        </p:spPr>
        <p:txBody>
          <a:bodyPr wrap="square">
            <a:spAutoFit/>
          </a:bodyPr>
          <a:lstStyle/>
          <a:p>
            <a:pPr>
              <a:spcBef>
                <a:spcPts val="600"/>
              </a:spcBef>
            </a:pPr>
            <a:r>
              <a:rPr lang="en-US" b="1" dirty="0"/>
              <a:t>God was linking the Sabbath rest with His love and care for them (Deuteronomy 8:3</a:t>
            </a:r>
            <a:r>
              <a:rPr lang="es-ES" b="1" dirty="0"/>
              <a:t>).</a:t>
            </a:r>
          </a:p>
          <a:p>
            <a:pPr>
              <a:spcBef>
                <a:spcPts val="600"/>
              </a:spcBef>
            </a:pPr>
            <a:r>
              <a:rPr lang="en-US" b="1" dirty="0"/>
              <a:t>Moses mentioned the Sabbath again before the Israelites entered the Promised Land, linking it to Redemption</a:t>
            </a:r>
            <a:r>
              <a:rPr lang="es-ES" b="1" dirty="0"/>
              <a:t>.</a:t>
            </a:r>
          </a:p>
        </p:txBody>
      </p:sp>
      <p:pic>
        <p:nvPicPr>
          <p:cNvPr id="25" name="Imagen 24" descr="Un dibujo de un grupo de personas en una playa&#10;&#10;Descripción generada automáticamente">
            <a:extLst>
              <a:ext uri="{FF2B5EF4-FFF2-40B4-BE49-F238E27FC236}">
                <a16:creationId xmlns:a16="http://schemas.microsoft.com/office/drawing/2014/main" id="{A9CBF4C1-2D88-475A-8D4B-0F668CCF84D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2729" y="1730942"/>
            <a:ext cx="2857953" cy="1962246"/>
          </a:xfrm>
          <a:prstGeom prst="roundRect">
            <a:avLst>
              <a:gd name="adj" fmla="val 4167"/>
            </a:avLst>
          </a:prstGeom>
          <a:solidFill>
            <a:srgbClr val="FFFFFF"/>
          </a:solidFill>
          <a:ln w="76200" cap="sq">
            <a:solidFill>
              <a:srgbClr val="526F2D"/>
            </a:solidFill>
            <a:miter lim="800000"/>
          </a:ln>
          <a:effectLst/>
          <a:scene3d>
            <a:camera prst="orthographicFront"/>
            <a:lightRig rig="threePt" dir="t">
              <a:rot lat="0" lon="0" rev="2700000"/>
            </a:lightRig>
          </a:scene3d>
          <a:sp3d contourW="6350">
            <a:bevelT h="38100"/>
            <a:contourClr>
              <a:srgbClr val="C0C0C0"/>
            </a:contourClr>
          </a:sp3d>
        </p:spPr>
      </p:pic>
      <p:pic>
        <p:nvPicPr>
          <p:cNvPr id="12" name="Imagen 11" descr="Un dibujo de un hombre&#10;&#10;Descripción generada automáticamente con confianza baja">
            <a:extLst>
              <a:ext uri="{FF2B5EF4-FFF2-40B4-BE49-F238E27FC236}">
                <a16:creationId xmlns:a16="http://schemas.microsoft.com/office/drawing/2014/main" id="{2F4D1504-DBC9-4F10-91FD-41FCD34B95B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856833" y="2560604"/>
            <a:ext cx="2190284" cy="2441345"/>
          </a:xfrm>
          <a:prstGeom prst="roundRect">
            <a:avLst>
              <a:gd name="adj" fmla="val 4167"/>
            </a:avLst>
          </a:prstGeom>
          <a:solidFill>
            <a:srgbClr val="FFFFFF"/>
          </a:solidFill>
          <a:ln w="76200" cap="sq">
            <a:solidFill>
              <a:srgbClr val="E2893B"/>
            </a:solidFill>
            <a:miter lim="800000"/>
          </a:ln>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79595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900" decel="100000" fill="hold"/>
                                        <p:tgtEl>
                                          <p:spTgt spid="3"/>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36" dur="1000" fill="hold"/>
                                        <p:tgtEl>
                                          <p:spTgt spid="25"/>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25"/>
                                        </p:tgtEl>
                                      </p:cBhvr>
                                    </p:animEffect>
                                  </p:childTnLst>
                                </p:cTn>
                              </p:par>
                            </p:childTnLst>
                          </p:cTn>
                        </p:par>
                        <p:par>
                          <p:cTn id="41" fill="hold">
                            <p:stCondLst>
                              <p:cond delay="1000"/>
                            </p:stCondLst>
                            <p:childTnLst>
                              <p:par>
                                <p:cTn id="42" presetID="22" presetClass="entr" presetSubtype="1"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up)">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6">
                                            <p:txEl>
                                              <p:pRg st="0" end="0"/>
                                            </p:txEl>
                                          </p:spTgt>
                                        </p:tgtEl>
                                        <p:attrNameLst>
                                          <p:attrName>style.visibility</p:attrName>
                                        </p:attrNameLst>
                                      </p:cBhvr>
                                      <p:to>
                                        <p:strVal val="visible"/>
                                      </p:to>
                                    </p:set>
                                    <p:animEffect transition="in" filter="wipe(left)">
                                      <p:cBhvr>
                                        <p:cTn id="49" dur="500"/>
                                        <p:tgtEl>
                                          <p:spTgt spid="16">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6"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strips(downRight)">
                                      <p:cBhvr>
                                        <p:cTn id="54" dur="500"/>
                                        <p:tgtEl>
                                          <p:spTgt spid="12"/>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6">
                                            <p:txEl>
                                              <p:pRg st="1" end="1"/>
                                            </p:txEl>
                                          </p:spTgt>
                                        </p:tgtEl>
                                        <p:attrNameLst>
                                          <p:attrName>style.visibility</p:attrName>
                                        </p:attrNameLst>
                                      </p:cBhvr>
                                      <p:to>
                                        <p:strVal val="visible"/>
                                      </p:to>
                                    </p:set>
                                    <p:animEffect transition="in" filter="wipe(left)">
                                      <p:cBhvr>
                                        <p:cTn id="58"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14" grpId="0"/>
      <p:bldP spid="1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BE9889C-9CA0-40CC-80AC-095C1A10510A}"/>
              </a:ext>
            </a:extLst>
          </p:cNvPr>
          <p:cNvSpPr txBox="1"/>
          <p:nvPr/>
        </p:nvSpPr>
        <p:spPr>
          <a:xfrm>
            <a:off x="0" y="0"/>
            <a:ext cx="9143999" cy="769441"/>
          </a:xfrm>
          <a:prstGeom prst="rect">
            <a:avLst/>
          </a:prstGeom>
          <a:noFill/>
        </p:spPr>
        <p:txBody>
          <a:bodyPr wrap="square">
            <a:spAutoFit/>
            <a:scene3d>
              <a:camera prst="orthographicFront"/>
              <a:lightRig rig="brightRoom" dir="t"/>
            </a:scene3d>
            <a:sp3d extrusionH="57150" contourW="12700">
              <a:bevelT w="57150" h="38100" prst="hardEdge"/>
              <a:contourClr>
                <a:schemeClr val="accent5">
                  <a:lumMod val="50000"/>
                </a:schemeClr>
              </a:contourClr>
            </a:sp3d>
          </a:bodyPr>
          <a:lstStyle/>
          <a:p>
            <a:pPr algn="ctr"/>
            <a:r>
              <a:rPr lang="es-ES" sz="4400" b="1" spc="300" dirty="0">
                <a:ln w="12700">
                  <a:no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SABBATH AND REDEMPTION (2)</a:t>
            </a:r>
          </a:p>
        </p:txBody>
      </p:sp>
      <p:sp>
        <p:nvSpPr>
          <p:cNvPr id="5" name="CuadroTexto 4">
            <a:extLst>
              <a:ext uri="{FF2B5EF4-FFF2-40B4-BE49-F238E27FC236}">
                <a16:creationId xmlns:a16="http://schemas.microsoft.com/office/drawing/2014/main" id="{FCD4A624-258C-4614-AD4E-EE13DE53DB27}"/>
              </a:ext>
            </a:extLst>
          </p:cNvPr>
          <p:cNvSpPr txBox="1"/>
          <p:nvPr/>
        </p:nvSpPr>
        <p:spPr>
          <a:xfrm>
            <a:off x="125223" y="608808"/>
            <a:ext cx="8862546" cy="830997"/>
          </a:xfrm>
          <a:prstGeom prst="rect">
            <a:avLst/>
          </a:prstGeom>
          <a:noFill/>
        </p:spPr>
        <p:txBody>
          <a:bodyPr wrap="square">
            <a:spAutoFit/>
          </a:bodyPr>
          <a:lstStyle/>
          <a:p>
            <a:r>
              <a:rPr lang="es-ES" sz="1600" b="1" dirty="0">
                <a:solidFill>
                  <a:schemeClr val="accent2">
                    <a:lumMod val="50000"/>
                  </a:schemeClr>
                </a:solidFill>
                <a:latin typeface="Comic Sans MS" panose="030F0702030302020204" pitchFamily="66" charset="0"/>
              </a:rPr>
              <a:t>“</a:t>
            </a:r>
            <a:r>
              <a:rPr lang="en-US" sz="1600" b="1" dirty="0">
                <a:solidFill>
                  <a:schemeClr val="accent2">
                    <a:lumMod val="50000"/>
                  </a:schemeClr>
                </a:solidFill>
                <a:latin typeface="Comic Sans MS" panose="030F0702030302020204" pitchFamily="66" charset="0"/>
              </a:rPr>
              <a:t>And remember that you were a slave in the land of Egypt, and the Lord your God brought you out from there by a mighty hand and by an outstretched arm; therefore the Lord your God commanded you to keep the Sabbath day.</a:t>
            </a:r>
            <a:r>
              <a:rPr lang="es-ES" sz="1600" b="1" dirty="0">
                <a:solidFill>
                  <a:schemeClr val="accent2">
                    <a:lumMod val="50000"/>
                  </a:schemeClr>
                </a:solidFill>
                <a:latin typeface="Comic Sans MS" panose="030F0702030302020204" pitchFamily="66" charset="0"/>
              </a:rPr>
              <a:t>” </a:t>
            </a:r>
            <a:r>
              <a:rPr lang="es-ES" sz="1400" b="1" dirty="0">
                <a:solidFill>
                  <a:schemeClr val="accent2">
                    <a:lumMod val="50000"/>
                  </a:schemeClr>
                </a:solidFill>
                <a:latin typeface="Comic Sans MS" panose="030F0702030302020204" pitchFamily="66" charset="0"/>
              </a:rPr>
              <a:t>(</a:t>
            </a:r>
            <a:r>
              <a:rPr lang="es-ES" sz="1400" b="1" dirty="0" err="1">
                <a:solidFill>
                  <a:schemeClr val="accent2">
                    <a:lumMod val="50000"/>
                  </a:schemeClr>
                </a:solidFill>
                <a:latin typeface="Comic Sans MS" panose="030F0702030302020204" pitchFamily="66" charset="0"/>
              </a:rPr>
              <a:t>Deuteronomy</a:t>
            </a:r>
            <a:r>
              <a:rPr lang="es-ES" sz="1400" b="1" dirty="0">
                <a:solidFill>
                  <a:schemeClr val="accent2">
                    <a:lumMod val="50000"/>
                  </a:schemeClr>
                </a:solidFill>
                <a:latin typeface="Comic Sans MS" panose="030F0702030302020204" pitchFamily="66" charset="0"/>
              </a:rPr>
              <a:t> 5:15)</a:t>
            </a:r>
            <a:endParaRPr lang="es-ES" sz="1600" b="1" dirty="0">
              <a:solidFill>
                <a:schemeClr val="accent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80FA7907-58F1-41C7-82B4-CE155143C899}"/>
              </a:ext>
            </a:extLst>
          </p:cNvPr>
          <p:cNvSpPr txBox="1"/>
          <p:nvPr/>
        </p:nvSpPr>
        <p:spPr>
          <a:xfrm>
            <a:off x="2649228" y="1422321"/>
            <a:ext cx="6494771" cy="1831271"/>
          </a:xfrm>
          <a:prstGeom prst="rect">
            <a:avLst/>
          </a:prstGeom>
          <a:noFill/>
        </p:spPr>
        <p:txBody>
          <a:bodyPr wrap="square" rtlCol="0">
            <a:spAutoFit/>
          </a:bodyPr>
          <a:lstStyle/>
          <a:p>
            <a:pPr>
              <a:spcBef>
                <a:spcPts val="600"/>
              </a:spcBef>
            </a:pPr>
            <a:r>
              <a:rPr lang="en-US" b="1" dirty="0"/>
              <a:t>A new generation arose after almost 40 years of the Ten Commandments revelation at Mount Sinai. This new generation was willing to enter Canaan and the promised rest (Heb. 3:8-11, 16-19</a:t>
            </a:r>
            <a:r>
              <a:rPr lang="es-ES" b="1" dirty="0"/>
              <a:t>).</a:t>
            </a:r>
          </a:p>
          <a:p>
            <a:pPr>
              <a:spcBef>
                <a:spcPts val="600"/>
              </a:spcBef>
            </a:pPr>
            <a:r>
              <a:rPr lang="en-US" b="1" dirty="0"/>
              <a:t>As they were going over the Commandments, the Sabbath was linked to God’s redeeming power this time (Dt. 5:12-15</a:t>
            </a:r>
            <a:r>
              <a:rPr lang="es-ES" b="1" dirty="0"/>
              <a:t>).</a:t>
            </a:r>
          </a:p>
        </p:txBody>
      </p:sp>
      <p:pic>
        <p:nvPicPr>
          <p:cNvPr id="7" name="Imagen 6">
            <a:extLst>
              <a:ext uri="{FF2B5EF4-FFF2-40B4-BE49-F238E27FC236}">
                <a16:creationId xmlns:a16="http://schemas.microsoft.com/office/drawing/2014/main" id="{09410B9D-0C73-46F6-86B7-3EAC1489BA3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5223" y="1548660"/>
            <a:ext cx="2414778" cy="1811083"/>
          </a:xfrm>
          <a:prstGeom prst="rect">
            <a:avLst/>
          </a:prstGeom>
          <a:solidFill>
            <a:srgbClr val="FFFFFF">
              <a:shade val="85000"/>
            </a:srgbClr>
          </a:solidFill>
          <a:ln w="88900" cap="sq">
            <a:solidFill>
              <a:schemeClr val="accent2">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CF748831-3837-4FB9-8363-F1C8E8849D8E}"/>
              </a:ext>
            </a:extLst>
          </p:cNvPr>
          <p:cNvSpPr txBox="1"/>
          <p:nvPr/>
        </p:nvSpPr>
        <p:spPr>
          <a:xfrm>
            <a:off x="-1" y="3535643"/>
            <a:ext cx="5218321" cy="1554272"/>
          </a:xfrm>
          <a:prstGeom prst="rect">
            <a:avLst/>
          </a:prstGeom>
          <a:noFill/>
        </p:spPr>
        <p:txBody>
          <a:bodyPr wrap="square">
            <a:spAutoFit/>
          </a:bodyPr>
          <a:lstStyle/>
          <a:p>
            <a:pPr>
              <a:spcBef>
                <a:spcPts val="600"/>
              </a:spcBef>
            </a:pPr>
            <a:r>
              <a:rPr lang="en-US" b="1" dirty="0"/>
              <a:t>Therefore, the Sabbath is linked to the past [Creation], the present [Redemption], and the future [a New Creation for the redeemed] (Isaiah 66:23</a:t>
            </a:r>
            <a:r>
              <a:rPr lang="es-ES" b="1" dirty="0"/>
              <a:t>).</a:t>
            </a:r>
          </a:p>
          <a:p>
            <a:pPr>
              <a:spcBef>
                <a:spcPts val="600"/>
              </a:spcBef>
            </a:pPr>
            <a:r>
              <a:rPr lang="en-US" b="1" dirty="0"/>
              <a:t>The Sabbath points to Jesus, our Creator and Redeemer. We will live forever with Him</a:t>
            </a:r>
            <a:r>
              <a:rPr lang="es-ES" b="1" dirty="0"/>
              <a:t>.</a:t>
            </a:r>
          </a:p>
        </p:txBody>
      </p:sp>
      <p:pic>
        <p:nvPicPr>
          <p:cNvPr id="11" name="Imagen 10" descr="Imagen que contiene estrella&#10;&#10;Descripción generada automáticamente">
            <a:extLst>
              <a:ext uri="{FF2B5EF4-FFF2-40B4-BE49-F238E27FC236}">
                <a16:creationId xmlns:a16="http://schemas.microsoft.com/office/drawing/2014/main" id="{794E1BFF-F2F3-415D-9407-065505EBB63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35671" y="3530590"/>
            <a:ext cx="1113710" cy="1475937"/>
          </a:xfrm>
          <a:prstGeom prst="snip2DiagRect">
            <a:avLst/>
          </a:prstGeom>
          <a:solidFill>
            <a:srgbClr val="FFFFFF">
              <a:shade val="85000"/>
            </a:srgbClr>
          </a:solidFill>
          <a:ln w="889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descr="Imagen que contiene exterior, agua, viendo, parado&#10;&#10;Descripción generada automáticamente">
            <a:extLst>
              <a:ext uri="{FF2B5EF4-FFF2-40B4-BE49-F238E27FC236}">
                <a16:creationId xmlns:a16="http://schemas.microsoft.com/office/drawing/2014/main" id="{1E0E0835-407C-4B5A-A1BB-C943ABFDE3D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571843" y="3535643"/>
            <a:ext cx="1016757" cy="1475937"/>
          </a:xfrm>
          <a:prstGeom prst="snip2DiagRect">
            <a:avLst>
              <a:gd name="adj1" fmla="val 15703"/>
              <a:gd name="adj2" fmla="val 16667"/>
            </a:avLst>
          </a:prstGeom>
          <a:solidFill>
            <a:srgbClr val="FFFFFF">
              <a:shade val="85000"/>
            </a:srgbClr>
          </a:solidFill>
          <a:ln w="889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descr="Imagen que contiene ropa, hombre, posando, parado&#10;&#10;Descripción generada automáticamente">
            <a:extLst>
              <a:ext uri="{FF2B5EF4-FFF2-40B4-BE49-F238E27FC236}">
                <a16:creationId xmlns:a16="http://schemas.microsoft.com/office/drawing/2014/main" id="{EF3317E6-A2CE-48E7-8015-C5DA5BE8F92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flipH="1">
            <a:off x="7811062" y="3535643"/>
            <a:ext cx="1176707" cy="1470884"/>
          </a:xfrm>
          <a:prstGeom prst="snip2DiagRect">
            <a:avLst/>
          </a:prstGeom>
          <a:solidFill>
            <a:srgbClr val="FFFFFF">
              <a:shade val="85000"/>
            </a:srgbClr>
          </a:solidFill>
          <a:ln w="889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6" name="Flecha: curvada hacia abajo 15">
            <a:extLst>
              <a:ext uri="{FF2B5EF4-FFF2-40B4-BE49-F238E27FC236}">
                <a16:creationId xmlns:a16="http://schemas.microsoft.com/office/drawing/2014/main" id="{B9E69D6F-9845-49A1-B817-F3562670661B}"/>
              </a:ext>
            </a:extLst>
          </p:cNvPr>
          <p:cNvSpPr/>
          <p:nvPr/>
        </p:nvSpPr>
        <p:spPr>
          <a:xfrm>
            <a:off x="6004770" y="3295210"/>
            <a:ext cx="740229" cy="355600"/>
          </a:xfrm>
          <a:prstGeom prst="curvedDownArrow">
            <a:avLst/>
          </a:prstGeom>
          <a:solidFill>
            <a:schemeClr val="accent4">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7" name="Flecha: curvada hacia abajo 16">
            <a:extLst>
              <a:ext uri="{FF2B5EF4-FFF2-40B4-BE49-F238E27FC236}">
                <a16:creationId xmlns:a16="http://schemas.microsoft.com/office/drawing/2014/main" id="{B1DA4DB2-94B9-40EC-9305-3DBE170308BD}"/>
              </a:ext>
            </a:extLst>
          </p:cNvPr>
          <p:cNvSpPr/>
          <p:nvPr/>
        </p:nvSpPr>
        <p:spPr>
          <a:xfrm>
            <a:off x="7301141" y="3270165"/>
            <a:ext cx="740229" cy="355600"/>
          </a:xfrm>
          <a:prstGeom prst="curvedDownArrow">
            <a:avLst/>
          </a:prstGeom>
          <a:solidFill>
            <a:schemeClr val="accent4">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168675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anim calcmode="lin" valueType="num">
                                      <p:cBhvr>
                                        <p:cTn id="19" dur="500" fill="hold"/>
                                        <p:tgtEl>
                                          <p:spTgt spid="5"/>
                                        </p:tgtEl>
                                        <p:attrNameLst>
                                          <p:attrName>ppt_x</p:attrName>
                                        </p:attrNameLst>
                                      </p:cBhvr>
                                      <p:tavLst>
                                        <p:tav tm="0">
                                          <p:val>
                                            <p:fltVal val="0.5"/>
                                          </p:val>
                                        </p:tav>
                                        <p:tav tm="100000">
                                          <p:val>
                                            <p:strVal val="#ppt_x"/>
                                          </p:val>
                                        </p:tav>
                                      </p:tavLst>
                                    </p:anim>
                                    <p:anim calcmode="lin" valueType="num">
                                      <p:cBhvr>
                                        <p:cTn id="20"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left)">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wipe(left)">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900" decel="100000" fill="hold"/>
                                        <p:tgtEl>
                                          <p:spTgt spid="1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par>
                                <p:cTn id="50" presetID="37" presetClass="entr" presetSubtype="0" fill="hold" nodeType="withEffect">
                                  <p:stCondLst>
                                    <p:cond delay="25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900" decel="100000" fill="hold"/>
                                        <p:tgtEl>
                                          <p:spTgt spid="1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6" fill="hold">
                            <p:stCondLst>
                              <p:cond delay="2250"/>
                            </p:stCondLst>
                            <p:childTnLst>
                              <p:par>
                                <p:cTn id="57" presetID="22" presetClass="entr" presetSubtype="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500"/>
                                        <p:tgtEl>
                                          <p:spTgt spid="17"/>
                                        </p:tgtEl>
                                      </p:cBhvr>
                                    </p:animEffect>
                                  </p:childTnLst>
                                </p:cTn>
                              </p:par>
                              <p:par>
                                <p:cTn id="60" presetID="37" presetClass="entr" presetSubtype="0" fill="hold" nodeType="withEffect">
                                  <p:stCondLst>
                                    <p:cond delay="25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900" decel="100000" fill="hold"/>
                                        <p:tgtEl>
                                          <p:spTgt spid="15"/>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66" fill="hold">
                            <p:stCondLst>
                              <p:cond delay="3500"/>
                            </p:stCondLst>
                            <p:childTnLst>
                              <p:par>
                                <p:cTn id="67" presetID="22" presetClass="entr" presetSubtype="8" fill="hold" grpId="0" nodeType="afterEffect">
                                  <p:stCondLst>
                                    <p:cond delay="0"/>
                                  </p:stCondLst>
                                  <p:childTnLst>
                                    <p:set>
                                      <p:cBhvr>
                                        <p:cTn id="68" dur="1" fill="hold">
                                          <p:stCondLst>
                                            <p:cond delay="0"/>
                                          </p:stCondLst>
                                        </p:cTn>
                                        <p:tgtEl>
                                          <p:spTgt spid="9">
                                            <p:txEl>
                                              <p:pRg st="0" end="0"/>
                                            </p:txEl>
                                          </p:spTgt>
                                        </p:tgtEl>
                                        <p:attrNameLst>
                                          <p:attrName>style.visibility</p:attrName>
                                        </p:attrNameLst>
                                      </p:cBhvr>
                                      <p:to>
                                        <p:strVal val="visible"/>
                                      </p:to>
                                    </p:set>
                                    <p:animEffect transition="in" filter="wipe(left)">
                                      <p:cBhvr>
                                        <p:cTn id="69" dur="500"/>
                                        <p:tgtEl>
                                          <p:spTgt spid="9">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9">
                                            <p:txEl>
                                              <p:pRg st="1" end="1"/>
                                            </p:txEl>
                                          </p:spTgt>
                                        </p:tgtEl>
                                        <p:attrNameLst>
                                          <p:attrName>style.visibility</p:attrName>
                                        </p:attrNameLst>
                                      </p:cBhvr>
                                      <p:to>
                                        <p:strVal val="visible"/>
                                      </p:to>
                                    </p:set>
                                    <p:animEffect transition="in" filter="wipe(left)">
                                      <p:cBhvr>
                                        <p:cTn id="74"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9" grpId="0" uiExpand="1" build="p"/>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60F712E-FBA2-4BA7-A8E6-43D8DD654F4F}"/>
              </a:ext>
            </a:extLst>
          </p:cNvPr>
          <p:cNvSpPr txBox="1"/>
          <p:nvPr/>
        </p:nvSpPr>
        <p:spPr>
          <a:xfrm>
            <a:off x="0" y="-114640"/>
            <a:ext cx="8028878" cy="769441"/>
          </a:xfrm>
          <a:prstGeom prst="rect">
            <a:avLst/>
          </a:prstGeom>
          <a:noFill/>
        </p:spPr>
        <p:txBody>
          <a:bodyPr wrap="square">
            <a:spAutoFit/>
          </a:bodyPr>
          <a:lstStyle/>
          <a:p>
            <a:pPr algn="ctr"/>
            <a:r>
              <a:rPr lang="es-ES" sz="4400" b="1" spc="50" dirty="0">
                <a:ln w="0"/>
                <a:solidFill>
                  <a:schemeClr val="bg1"/>
                </a:solidFill>
                <a:effectLst>
                  <a:innerShdw blurRad="63500" dist="50800" dir="13500000">
                    <a:srgbClr val="000000">
                      <a:alpha val="50000"/>
                    </a:srgbClr>
                  </a:innerShdw>
                </a:effectLst>
              </a:rPr>
              <a:t>SABBATH AND REST</a:t>
            </a:r>
          </a:p>
        </p:txBody>
      </p:sp>
      <p:sp>
        <p:nvSpPr>
          <p:cNvPr id="5" name="CuadroTexto 4">
            <a:extLst>
              <a:ext uri="{FF2B5EF4-FFF2-40B4-BE49-F238E27FC236}">
                <a16:creationId xmlns:a16="http://schemas.microsoft.com/office/drawing/2014/main" id="{8AD4B79F-2784-4D02-96F1-84B64396E9B7}"/>
              </a:ext>
            </a:extLst>
          </p:cNvPr>
          <p:cNvSpPr txBox="1"/>
          <p:nvPr/>
        </p:nvSpPr>
        <p:spPr>
          <a:xfrm>
            <a:off x="352697" y="427877"/>
            <a:ext cx="8438606" cy="1077218"/>
          </a:xfrm>
          <a:prstGeom prst="rect">
            <a:avLst/>
          </a:prstGeom>
          <a:noFill/>
        </p:spPr>
        <p:txBody>
          <a:bodyPr wrap="square">
            <a:spAutoFit/>
          </a:bodyPr>
          <a:lstStyle/>
          <a:p>
            <a:r>
              <a:rPr lang="es-ES" sz="1600" b="1" dirty="0">
                <a:solidFill>
                  <a:srgbClr val="FFFF00"/>
                </a:solidFill>
                <a:effectLst>
                  <a:outerShdw blurRad="38100" dist="38100" dir="2700000" algn="tl">
                    <a:srgbClr val="000000">
                      <a:alpha val="43137"/>
                    </a:srgbClr>
                  </a:outerShdw>
                </a:effectLst>
                <a:latin typeface="Comic Sans MS" panose="030F0702030302020204" pitchFamily="66" charset="0"/>
              </a:rPr>
              <a:t>“</a:t>
            </a:r>
            <a:r>
              <a:rPr lang="en-US" sz="1600" b="1" dirty="0">
                <a:solidFill>
                  <a:srgbClr val="FFFF00"/>
                </a:solidFill>
                <a:effectLst>
                  <a:outerShdw blurRad="38100" dist="38100" dir="2700000" algn="tl">
                    <a:srgbClr val="000000">
                      <a:alpha val="43137"/>
                    </a:srgbClr>
                  </a:outerShdw>
                </a:effectLst>
                <a:latin typeface="Comic Sans MS" panose="030F0702030302020204" pitchFamily="66" charset="0"/>
              </a:rPr>
              <a:t>If you turn away your foot from the Sabbath, from doing your pleasure on My holy day, and call the Sabbath a delight, the holy day of the Lord honorable, and shall honor Him, not doing your own ways, nor finding your own pleasure, nor speaking your own words.</a:t>
            </a:r>
            <a:r>
              <a:rPr lang="es-ES" sz="1600"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rgbClr val="FFFF00"/>
                </a:solidFill>
                <a:effectLst>
                  <a:outerShdw blurRad="38100" dist="38100" dir="2700000" algn="tl">
                    <a:srgbClr val="000000">
                      <a:alpha val="43137"/>
                    </a:srgbClr>
                  </a:outerShdw>
                </a:effectLst>
                <a:latin typeface="Comic Sans MS" panose="030F0702030302020204" pitchFamily="66" charset="0"/>
              </a:rPr>
              <a:t>(</a:t>
            </a:r>
            <a:r>
              <a:rPr lang="es-ES" sz="1400" b="1" dirty="0" err="1">
                <a:solidFill>
                  <a:srgbClr val="FFFF00"/>
                </a:solidFill>
                <a:effectLst>
                  <a:outerShdw blurRad="38100" dist="38100" dir="2700000" algn="tl">
                    <a:srgbClr val="000000">
                      <a:alpha val="43137"/>
                    </a:srgbClr>
                  </a:outerShdw>
                </a:effectLst>
                <a:latin typeface="Comic Sans MS" panose="030F0702030302020204" pitchFamily="66" charset="0"/>
              </a:rPr>
              <a:t>Isaiah</a:t>
            </a:r>
            <a:r>
              <a:rPr lang="es-ES" sz="1400" b="1" dirty="0">
                <a:solidFill>
                  <a:srgbClr val="FFFF00"/>
                </a:solidFill>
                <a:effectLst>
                  <a:outerShdw blurRad="38100" dist="38100" dir="2700000" algn="tl">
                    <a:srgbClr val="000000">
                      <a:alpha val="43137"/>
                    </a:srgbClr>
                  </a:outerShdw>
                </a:effectLst>
                <a:latin typeface="Comic Sans MS" panose="030F0702030302020204" pitchFamily="66" charset="0"/>
              </a:rPr>
              <a:t> 58:13)</a:t>
            </a:r>
          </a:p>
        </p:txBody>
      </p:sp>
      <p:sp>
        <p:nvSpPr>
          <p:cNvPr id="6" name="CuadroTexto 5">
            <a:extLst>
              <a:ext uri="{FF2B5EF4-FFF2-40B4-BE49-F238E27FC236}">
                <a16:creationId xmlns:a16="http://schemas.microsoft.com/office/drawing/2014/main" id="{CA337CC8-68EA-43C5-9DCC-F0E6C9753A88}"/>
              </a:ext>
            </a:extLst>
          </p:cNvPr>
          <p:cNvSpPr txBox="1"/>
          <p:nvPr/>
        </p:nvSpPr>
        <p:spPr>
          <a:xfrm>
            <a:off x="63532" y="1462952"/>
            <a:ext cx="2808256" cy="1200329"/>
          </a:xfrm>
          <a:prstGeom prst="rect">
            <a:avLst/>
          </a:prstGeom>
          <a:noFill/>
        </p:spPr>
        <p:txBody>
          <a:bodyPr wrap="square" rtlCol="0">
            <a:spAutoFit/>
          </a:bodyPr>
          <a:lstStyle/>
          <a:p>
            <a:pPr algn="ctr">
              <a:spcBef>
                <a:spcPts val="600"/>
              </a:spcBef>
            </a:pPr>
            <a:r>
              <a:rPr lang="en-US" b="1" dirty="0">
                <a:solidFill>
                  <a:schemeClr val="bg1"/>
                </a:solidFill>
                <a:effectLst>
                  <a:outerShdw blurRad="38100" dist="38100" dir="2700000" algn="tl">
                    <a:srgbClr val="000000">
                      <a:alpha val="43137"/>
                    </a:srgbClr>
                  </a:outerShdw>
                </a:effectLst>
              </a:rPr>
              <a:t>How should I rest on Sabbath, according to Psalm 92, Exodus 16:29, and Isaiah 58:13</a:t>
            </a:r>
            <a:r>
              <a:rPr lang="es-ES" b="1" dirty="0">
                <a:solidFill>
                  <a:schemeClr val="bg1"/>
                </a:solidFill>
                <a:effectLst>
                  <a:outerShdw blurRad="38100" dist="38100" dir="2700000" algn="tl">
                    <a:srgbClr val="000000">
                      <a:alpha val="43137"/>
                    </a:srgbClr>
                  </a:outerShdw>
                </a:effectLst>
              </a:rPr>
              <a:t>?</a:t>
            </a:r>
          </a:p>
        </p:txBody>
      </p:sp>
      <p:graphicFrame>
        <p:nvGraphicFramePr>
          <p:cNvPr id="2" name="Diagrama 1">
            <a:extLst>
              <a:ext uri="{FF2B5EF4-FFF2-40B4-BE49-F238E27FC236}">
                <a16:creationId xmlns:a16="http://schemas.microsoft.com/office/drawing/2014/main" id="{883C00B1-D759-4B5D-B5C2-2598056AED8F}"/>
              </a:ext>
            </a:extLst>
          </p:cNvPr>
          <p:cNvGraphicFramePr/>
          <p:nvPr>
            <p:extLst>
              <p:ext uri="{D42A27DB-BD31-4B8C-83A1-F6EECF244321}">
                <p14:modId xmlns:p14="http://schemas.microsoft.com/office/powerpoint/2010/main" val="523264183"/>
              </p:ext>
            </p:extLst>
          </p:nvPr>
        </p:nvGraphicFramePr>
        <p:xfrm>
          <a:off x="2987343" y="1465855"/>
          <a:ext cx="5955935" cy="3649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DD7B698C-9E94-41C2-ACD9-13A8A840058C}"/>
              </a:ext>
            </a:extLst>
          </p:cNvPr>
          <p:cNvSpPr txBox="1"/>
          <p:nvPr/>
        </p:nvSpPr>
        <p:spPr>
          <a:xfrm>
            <a:off x="28576" y="4526905"/>
            <a:ext cx="2871788" cy="646331"/>
          </a:xfrm>
          <a:prstGeom prst="rect">
            <a:avLst/>
          </a:prstGeom>
          <a:noFill/>
        </p:spPr>
        <p:txBody>
          <a:bodyPr wrap="square">
            <a:spAutoFit/>
          </a:bodyPr>
          <a:lstStyle/>
          <a:p>
            <a:pPr algn="ctr">
              <a:spcBef>
                <a:spcPts val="600"/>
              </a:spcBef>
            </a:pPr>
            <a:r>
              <a:rPr lang="es-ES" b="1" dirty="0">
                <a:solidFill>
                  <a:schemeClr val="bg1"/>
                </a:solidFill>
                <a:effectLst>
                  <a:outerShdw blurRad="38100" dist="38100" dir="2700000" algn="tl">
                    <a:srgbClr val="000000">
                      <a:alpha val="43137"/>
                    </a:srgbClr>
                  </a:outerShdw>
                </a:effectLst>
              </a:rPr>
              <a:t>“</a:t>
            </a:r>
            <a:r>
              <a:rPr lang="en-US" b="1" dirty="0">
                <a:solidFill>
                  <a:schemeClr val="bg1"/>
                </a:solidFill>
                <a:effectLst>
                  <a:outerShdw blurRad="38100" dist="38100" dir="2700000" algn="tl">
                    <a:srgbClr val="000000">
                      <a:alpha val="43137"/>
                    </a:srgbClr>
                  </a:outerShdw>
                </a:effectLst>
              </a:rPr>
              <a:t>Then you will find your joy in the Lord.” (Isaiah 58:14</a:t>
            </a:r>
            <a:r>
              <a:rPr lang="es-ES" b="1" dirty="0">
                <a:solidFill>
                  <a:schemeClr val="bg1"/>
                </a:solidFill>
                <a:effectLst>
                  <a:outerShdw blurRad="38100" dist="38100" dir="2700000" algn="tl">
                    <a:srgbClr val="000000">
                      <a:alpha val="43137"/>
                    </a:srgbClr>
                  </a:outerShdw>
                </a:effectLst>
              </a:rPr>
              <a:t>)</a:t>
            </a:r>
          </a:p>
        </p:txBody>
      </p:sp>
      <p:pic>
        <p:nvPicPr>
          <p:cNvPr id="11" name="Imagen 10" descr="Logotipo, Icono&#10;&#10;Descripción generada automáticamente">
            <a:extLst>
              <a:ext uri="{FF2B5EF4-FFF2-40B4-BE49-F238E27FC236}">
                <a16:creationId xmlns:a16="http://schemas.microsoft.com/office/drawing/2014/main" id="{12772FCA-5219-4F27-BD22-2EFA18B0F72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140737" y="1480722"/>
            <a:ext cx="291535" cy="274908"/>
          </a:xfrm>
          <a:prstGeom prst="rect">
            <a:avLst/>
          </a:prstGeom>
        </p:spPr>
      </p:pic>
      <p:pic>
        <p:nvPicPr>
          <p:cNvPr id="13" name="Imagen 12" descr="Una caricatura de una persona&#10;&#10;Descripción generada automáticamente con confianza media">
            <a:extLst>
              <a:ext uri="{FF2B5EF4-FFF2-40B4-BE49-F238E27FC236}">
                <a16:creationId xmlns:a16="http://schemas.microsoft.com/office/drawing/2014/main" id="{0C6C0D3A-F411-4423-AB40-FE1374AEBC6D}"/>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080439" y="2494015"/>
            <a:ext cx="412131" cy="274908"/>
          </a:xfrm>
          <a:prstGeom prst="rect">
            <a:avLst/>
          </a:prstGeom>
        </p:spPr>
      </p:pic>
      <p:pic>
        <p:nvPicPr>
          <p:cNvPr id="15" name="Imagen 14" descr="Dibujo de una persona&#10;&#10;Descripción generada automáticamente con confianza media">
            <a:extLst>
              <a:ext uri="{FF2B5EF4-FFF2-40B4-BE49-F238E27FC236}">
                <a16:creationId xmlns:a16="http://schemas.microsoft.com/office/drawing/2014/main" id="{D740F23B-FCCD-466B-9F38-DAF452605EE2}"/>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111043" y="2828395"/>
            <a:ext cx="350922" cy="274908"/>
          </a:xfrm>
          <a:prstGeom prst="rect">
            <a:avLst/>
          </a:prstGeom>
        </p:spPr>
      </p:pic>
      <p:pic>
        <p:nvPicPr>
          <p:cNvPr id="17" name="Imagen 16">
            <a:extLst>
              <a:ext uri="{FF2B5EF4-FFF2-40B4-BE49-F238E27FC236}">
                <a16:creationId xmlns:a16="http://schemas.microsoft.com/office/drawing/2014/main" id="{69BFE749-E0A7-46CE-A0C4-8BE095FC04A8}"/>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140779" y="3148425"/>
            <a:ext cx="291450" cy="286966"/>
          </a:xfrm>
          <a:prstGeom prst="rect">
            <a:avLst/>
          </a:prstGeom>
        </p:spPr>
      </p:pic>
      <p:pic>
        <p:nvPicPr>
          <p:cNvPr id="21" name="Imagen 20" descr="Icono&#10;&#10;Descripción generada automáticamente">
            <a:extLst>
              <a:ext uri="{FF2B5EF4-FFF2-40B4-BE49-F238E27FC236}">
                <a16:creationId xmlns:a16="http://schemas.microsoft.com/office/drawing/2014/main" id="{6C0894EE-388E-471B-8812-6EA6718FB932}"/>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3177222" y="3463340"/>
            <a:ext cx="218564" cy="288367"/>
          </a:xfrm>
          <a:prstGeom prst="rect">
            <a:avLst/>
          </a:prstGeom>
        </p:spPr>
      </p:pic>
      <p:pic>
        <p:nvPicPr>
          <p:cNvPr id="23" name="Imagen 22" descr="Una caricatura de una persona&#10;&#10;Descripción generada automáticamente con confianza media">
            <a:extLst>
              <a:ext uri="{FF2B5EF4-FFF2-40B4-BE49-F238E27FC236}">
                <a16:creationId xmlns:a16="http://schemas.microsoft.com/office/drawing/2014/main" id="{B8E9A1C3-A4B6-4384-B5F9-5DCAB3ABA562}"/>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3116989" y="3821588"/>
            <a:ext cx="339031" cy="272620"/>
          </a:xfrm>
          <a:prstGeom prst="rect">
            <a:avLst/>
          </a:prstGeom>
        </p:spPr>
      </p:pic>
      <p:pic>
        <p:nvPicPr>
          <p:cNvPr id="25" name="Imagen 24" descr="Dibujo animado de una persona&#10;&#10;Descripción generada automáticamente con confianza media">
            <a:extLst>
              <a:ext uri="{FF2B5EF4-FFF2-40B4-BE49-F238E27FC236}">
                <a16:creationId xmlns:a16="http://schemas.microsoft.com/office/drawing/2014/main" id="{48472F57-6EB8-44CD-991E-40B5E10C73F1}"/>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3137045" y="4143508"/>
            <a:ext cx="304448" cy="313214"/>
          </a:xfrm>
          <a:prstGeom prst="rect">
            <a:avLst/>
          </a:prstGeom>
        </p:spPr>
      </p:pic>
      <p:pic>
        <p:nvPicPr>
          <p:cNvPr id="27" name="Imagen 26" descr="Un dibujo de un personaje de caricatura&#10;&#10;Descripción generada automáticamente con confianza baja">
            <a:extLst>
              <a:ext uri="{FF2B5EF4-FFF2-40B4-BE49-F238E27FC236}">
                <a16:creationId xmlns:a16="http://schemas.microsoft.com/office/drawing/2014/main" id="{CC722E7B-D694-466B-95D2-C41A397D067E}"/>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3048246" y="2115365"/>
            <a:ext cx="489399" cy="325718"/>
          </a:xfrm>
          <a:prstGeom prst="rect">
            <a:avLst/>
          </a:prstGeom>
        </p:spPr>
      </p:pic>
      <p:pic>
        <p:nvPicPr>
          <p:cNvPr id="29" name="Imagen 28" descr="Una caricatura de una persona&#10;&#10;Descripción generada automáticamente con confianza media">
            <a:extLst>
              <a:ext uri="{FF2B5EF4-FFF2-40B4-BE49-F238E27FC236}">
                <a16:creationId xmlns:a16="http://schemas.microsoft.com/office/drawing/2014/main" id="{5A6A4766-1BCD-474F-9D17-984D28E88481}"/>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3121398" y="1825590"/>
            <a:ext cx="330213" cy="281233"/>
          </a:xfrm>
          <a:prstGeom prst="rect">
            <a:avLst/>
          </a:prstGeom>
        </p:spPr>
      </p:pic>
      <p:pic>
        <p:nvPicPr>
          <p:cNvPr id="31" name="Imagen 30" descr="Logotipo&#10;&#10;Descripción generada automáticamente">
            <a:extLst>
              <a:ext uri="{FF2B5EF4-FFF2-40B4-BE49-F238E27FC236}">
                <a16:creationId xmlns:a16="http://schemas.microsoft.com/office/drawing/2014/main" id="{8016A11B-94FF-45FA-B27A-E329EAA8B526}"/>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3157517" y="4487833"/>
            <a:ext cx="257975" cy="257975"/>
          </a:xfrm>
          <a:prstGeom prst="rect">
            <a:avLst/>
          </a:prstGeom>
        </p:spPr>
      </p:pic>
      <p:pic>
        <p:nvPicPr>
          <p:cNvPr id="33" name="Imagen 32" descr="Una caricatura de una persona&#10;&#10;Descripción generada automáticamente con confianza media">
            <a:extLst>
              <a:ext uri="{FF2B5EF4-FFF2-40B4-BE49-F238E27FC236}">
                <a16:creationId xmlns:a16="http://schemas.microsoft.com/office/drawing/2014/main" id="{961B932B-A716-4226-91C6-96592557EB83}"/>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3044469" y="4809477"/>
            <a:ext cx="484070" cy="282599"/>
          </a:xfrm>
          <a:prstGeom prst="rect">
            <a:avLst/>
          </a:prstGeom>
        </p:spPr>
      </p:pic>
      <p:pic>
        <p:nvPicPr>
          <p:cNvPr id="35" name="Imagen 34" descr="Personas en frente de una ventana&#10;&#10;Descripción generada automáticamente">
            <a:extLst>
              <a:ext uri="{FF2B5EF4-FFF2-40B4-BE49-F238E27FC236}">
                <a16:creationId xmlns:a16="http://schemas.microsoft.com/office/drawing/2014/main" id="{669DC2CA-E1EC-485E-8581-E4C3D2168529}"/>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255313" y="2691363"/>
            <a:ext cx="2485445" cy="186408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446160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6" dur="1000" fill="hold"/>
                                        <p:tgtEl>
                                          <p:spTgt spid="6"/>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
                                            <p:graphicEl>
                                              <a:dgm id="{C8EF57DB-BF18-4A2C-8293-5E6CF14A77D1}"/>
                                            </p:graphicEl>
                                          </p:spTgt>
                                        </p:tgtEl>
                                        <p:attrNameLst>
                                          <p:attrName>style.visibility</p:attrName>
                                        </p:attrNameLst>
                                      </p:cBhvr>
                                      <p:to>
                                        <p:strVal val="visible"/>
                                      </p:to>
                                    </p:set>
                                    <p:animEffect transition="in" filter="wipe(left)">
                                      <p:cBhvr>
                                        <p:cTn id="35" dur="500"/>
                                        <p:tgtEl>
                                          <p:spTgt spid="2">
                                            <p:graphicEl>
                                              <a:dgm id="{C8EF57DB-BF18-4A2C-8293-5E6CF14A77D1}"/>
                                            </p:graphicEl>
                                          </p:spTgt>
                                        </p:tgtEl>
                                      </p:cBhvr>
                                    </p:animEffect>
                                  </p:childTnLst>
                                </p:cTn>
                              </p:par>
                              <p:par>
                                <p:cTn id="36" presetID="14" presetClass="entr" presetSubtype="1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horizontal)">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
                                            <p:graphicEl>
                                              <a:dgm id="{88927432-2D1F-49B3-9610-4409BE67876C}"/>
                                            </p:graphicEl>
                                          </p:spTgt>
                                        </p:tgtEl>
                                        <p:attrNameLst>
                                          <p:attrName>style.visibility</p:attrName>
                                        </p:attrNameLst>
                                      </p:cBhvr>
                                      <p:to>
                                        <p:strVal val="visible"/>
                                      </p:to>
                                    </p:set>
                                    <p:animEffect transition="in" filter="wipe(left)">
                                      <p:cBhvr>
                                        <p:cTn id="43" dur="500"/>
                                        <p:tgtEl>
                                          <p:spTgt spid="2">
                                            <p:graphicEl>
                                              <a:dgm id="{88927432-2D1F-49B3-9610-4409BE67876C}"/>
                                            </p:graphicEl>
                                          </p:spTgt>
                                        </p:tgtEl>
                                      </p:cBhvr>
                                    </p:animEffect>
                                  </p:childTnLst>
                                </p:cTn>
                              </p:par>
                              <p:par>
                                <p:cTn id="44" presetID="14" presetClass="entr" presetSubtype="10" fill="hold"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randombar(horizontal)">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
                                            <p:graphicEl>
                                              <a:dgm id="{3B7173F7-A1CC-4BBF-9A0C-CD0AA0335FBB}"/>
                                            </p:graphicEl>
                                          </p:spTgt>
                                        </p:tgtEl>
                                        <p:attrNameLst>
                                          <p:attrName>style.visibility</p:attrName>
                                        </p:attrNameLst>
                                      </p:cBhvr>
                                      <p:to>
                                        <p:strVal val="visible"/>
                                      </p:to>
                                    </p:set>
                                    <p:animEffect transition="in" filter="wipe(left)">
                                      <p:cBhvr>
                                        <p:cTn id="51" dur="500"/>
                                        <p:tgtEl>
                                          <p:spTgt spid="2">
                                            <p:graphicEl>
                                              <a:dgm id="{3B7173F7-A1CC-4BBF-9A0C-CD0AA0335FBB}"/>
                                            </p:graphicEl>
                                          </p:spTgt>
                                        </p:tgtEl>
                                      </p:cBhvr>
                                    </p:animEffect>
                                  </p:childTnLst>
                                </p:cTn>
                              </p:par>
                              <p:par>
                                <p:cTn id="52" presetID="14" presetClass="entr" presetSubtype="10"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randombar(horizontal)">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
                                            <p:graphicEl>
                                              <a:dgm id="{F6DF13D4-3CA3-4D1F-9E21-125DCA6EB7AD}"/>
                                            </p:graphicEl>
                                          </p:spTgt>
                                        </p:tgtEl>
                                        <p:attrNameLst>
                                          <p:attrName>style.visibility</p:attrName>
                                        </p:attrNameLst>
                                      </p:cBhvr>
                                      <p:to>
                                        <p:strVal val="visible"/>
                                      </p:to>
                                    </p:set>
                                    <p:animEffect transition="in" filter="wipe(left)">
                                      <p:cBhvr>
                                        <p:cTn id="59" dur="500"/>
                                        <p:tgtEl>
                                          <p:spTgt spid="2">
                                            <p:graphicEl>
                                              <a:dgm id="{F6DF13D4-3CA3-4D1F-9E21-125DCA6EB7AD}"/>
                                            </p:graphicEl>
                                          </p:spTgt>
                                        </p:tgtEl>
                                      </p:cBhvr>
                                    </p:animEffect>
                                  </p:childTnLst>
                                </p:cTn>
                              </p:par>
                              <p:par>
                                <p:cTn id="60" presetID="14" presetClass="entr" presetSubtype="10"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randombar(horizontal)">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
                                            <p:graphicEl>
                                              <a:dgm id="{F8AF71AD-0639-4BCA-990A-CC77ECBE6FC6}"/>
                                            </p:graphicEl>
                                          </p:spTgt>
                                        </p:tgtEl>
                                        <p:attrNameLst>
                                          <p:attrName>style.visibility</p:attrName>
                                        </p:attrNameLst>
                                      </p:cBhvr>
                                      <p:to>
                                        <p:strVal val="visible"/>
                                      </p:to>
                                    </p:set>
                                    <p:animEffect transition="in" filter="wipe(left)">
                                      <p:cBhvr>
                                        <p:cTn id="67" dur="500"/>
                                        <p:tgtEl>
                                          <p:spTgt spid="2">
                                            <p:graphicEl>
                                              <a:dgm id="{F8AF71AD-0639-4BCA-990A-CC77ECBE6FC6}"/>
                                            </p:graphicEl>
                                          </p:spTgt>
                                        </p:tgtEl>
                                      </p:cBhvr>
                                    </p:animEffect>
                                  </p:childTnLst>
                                </p:cTn>
                              </p:par>
                              <p:par>
                                <p:cTn id="68" presetID="14" presetClass="entr" presetSubtype="10" fill="hold"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randombar(horizontal)">
                                      <p:cBhvr>
                                        <p:cTn id="70" dur="5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
                                            <p:graphicEl>
                                              <a:dgm id="{A4675A72-3EF7-4C86-BD56-D508003A7BF7}"/>
                                            </p:graphicEl>
                                          </p:spTgt>
                                        </p:tgtEl>
                                        <p:attrNameLst>
                                          <p:attrName>style.visibility</p:attrName>
                                        </p:attrNameLst>
                                      </p:cBhvr>
                                      <p:to>
                                        <p:strVal val="visible"/>
                                      </p:to>
                                    </p:set>
                                    <p:animEffect transition="in" filter="wipe(left)">
                                      <p:cBhvr>
                                        <p:cTn id="75" dur="500"/>
                                        <p:tgtEl>
                                          <p:spTgt spid="2">
                                            <p:graphicEl>
                                              <a:dgm id="{A4675A72-3EF7-4C86-BD56-D508003A7BF7}"/>
                                            </p:graphicEl>
                                          </p:spTgt>
                                        </p:tgtEl>
                                      </p:cBhvr>
                                    </p:animEffect>
                                  </p:childTnLst>
                                </p:cTn>
                              </p:par>
                              <p:par>
                                <p:cTn id="76" presetID="14" presetClass="entr" presetSubtype="10" fill="hold" nodeType="with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randombar(horizontal)">
                                      <p:cBhvr>
                                        <p:cTn id="78" dur="500"/>
                                        <p:tgtEl>
                                          <p:spTgt spid="17"/>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
                                            <p:graphicEl>
                                              <a:dgm id="{10F1FC93-E3D7-4293-B61B-EA18A0755C29}"/>
                                            </p:graphicEl>
                                          </p:spTgt>
                                        </p:tgtEl>
                                        <p:attrNameLst>
                                          <p:attrName>style.visibility</p:attrName>
                                        </p:attrNameLst>
                                      </p:cBhvr>
                                      <p:to>
                                        <p:strVal val="visible"/>
                                      </p:to>
                                    </p:set>
                                    <p:animEffect transition="in" filter="wipe(left)">
                                      <p:cBhvr>
                                        <p:cTn id="83" dur="500"/>
                                        <p:tgtEl>
                                          <p:spTgt spid="2">
                                            <p:graphicEl>
                                              <a:dgm id="{10F1FC93-E3D7-4293-B61B-EA18A0755C29}"/>
                                            </p:graphicEl>
                                          </p:spTgt>
                                        </p:tgtEl>
                                      </p:cBhvr>
                                    </p:animEffect>
                                  </p:childTnLst>
                                </p:cTn>
                              </p:par>
                              <p:par>
                                <p:cTn id="84" presetID="14" presetClass="entr" presetSubtype="10" fill="hold" nodeType="with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randombar(horizontal)">
                                      <p:cBhvr>
                                        <p:cTn id="86" dur="500"/>
                                        <p:tgtEl>
                                          <p:spTgt spid="21"/>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2">
                                            <p:graphicEl>
                                              <a:dgm id="{F7BF8844-4922-49EC-AB3A-2B2BC75DC83F}"/>
                                            </p:graphicEl>
                                          </p:spTgt>
                                        </p:tgtEl>
                                        <p:attrNameLst>
                                          <p:attrName>style.visibility</p:attrName>
                                        </p:attrNameLst>
                                      </p:cBhvr>
                                      <p:to>
                                        <p:strVal val="visible"/>
                                      </p:to>
                                    </p:set>
                                    <p:animEffect transition="in" filter="wipe(left)">
                                      <p:cBhvr>
                                        <p:cTn id="91" dur="500"/>
                                        <p:tgtEl>
                                          <p:spTgt spid="2">
                                            <p:graphicEl>
                                              <a:dgm id="{F7BF8844-4922-49EC-AB3A-2B2BC75DC83F}"/>
                                            </p:graphicEl>
                                          </p:spTgt>
                                        </p:tgtEl>
                                      </p:cBhvr>
                                    </p:animEffect>
                                  </p:childTnLst>
                                </p:cTn>
                              </p:par>
                              <p:par>
                                <p:cTn id="92" presetID="14" presetClass="entr" presetSubtype="10"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randombar(horizontal)">
                                      <p:cBhvr>
                                        <p:cTn id="94" dur="500"/>
                                        <p:tgtEl>
                                          <p:spTgt spid="23"/>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2">
                                            <p:graphicEl>
                                              <a:dgm id="{0823A992-E791-400F-AE2E-75C30BD0BD9C}"/>
                                            </p:graphicEl>
                                          </p:spTgt>
                                        </p:tgtEl>
                                        <p:attrNameLst>
                                          <p:attrName>style.visibility</p:attrName>
                                        </p:attrNameLst>
                                      </p:cBhvr>
                                      <p:to>
                                        <p:strVal val="visible"/>
                                      </p:to>
                                    </p:set>
                                    <p:animEffect transition="in" filter="wipe(left)">
                                      <p:cBhvr>
                                        <p:cTn id="99" dur="500"/>
                                        <p:tgtEl>
                                          <p:spTgt spid="2">
                                            <p:graphicEl>
                                              <a:dgm id="{0823A992-E791-400F-AE2E-75C30BD0BD9C}"/>
                                            </p:graphicEl>
                                          </p:spTgt>
                                        </p:tgtEl>
                                      </p:cBhvr>
                                    </p:animEffect>
                                  </p:childTnLst>
                                </p:cTn>
                              </p:par>
                              <p:par>
                                <p:cTn id="100" presetID="14" presetClass="entr" presetSubtype="10" fill="hold" nodeType="with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randombar(horizontal)">
                                      <p:cBhvr>
                                        <p:cTn id="102" dur="500"/>
                                        <p:tgtEl>
                                          <p:spTgt spid="25"/>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2">
                                            <p:graphicEl>
                                              <a:dgm id="{CDF0F683-40FC-45BA-8B81-BC3356F4164D}"/>
                                            </p:graphicEl>
                                          </p:spTgt>
                                        </p:tgtEl>
                                        <p:attrNameLst>
                                          <p:attrName>style.visibility</p:attrName>
                                        </p:attrNameLst>
                                      </p:cBhvr>
                                      <p:to>
                                        <p:strVal val="visible"/>
                                      </p:to>
                                    </p:set>
                                    <p:animEffect transition="in" filter="wipe(left)">
                                      <p:cBhvr>
                                        <p:cTn id="107" dur="500"/>
                                        <p:tgtEl>
                                          <p:spTgt spid="2">
                                            <p:graphicEl>
                                              <a:dgm id="{CDF0F683-40FC-45BA-8B81-BC3356F4164D}"/>
                                            </p:graphicEl>
                                          </p:spTgt>
                                        </p:tgtEl>
                                      </p:cBhvr>
                                    </p:animEffect>
                                  </p:childTnLst>
                                </p:cTn>
                              </p:par>
                              <p:par>
                                <p:cTn id="108" presetID="14" presetClass="entr" presetSubtype="10" fill="hold" nodeType="with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randombar(horizontal)">
                                      <p:cBhvr>
                                        <p:cTn id="110" dur="500"/>
                                        <p:tgtEl>
                                          <p:spTgt spid="31"/>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2">
                                            <p:graphicEl>
                                              <a:dgm id="{D3A6F964-8426-4AFF-BC0E-882798F5A402}"/>
                                            </p:graphicEl>
                                          </p:spTgt>
                                        </p:tgtEl>
                                        <p:attrNameLst>
                                          <p:attrName>style.visibility</p:attrName>
                                        </p:attrNameLst>
                                      </p:cBhvr>
                                      <p:to>
                                        <p:strVal val="visible"/>
                                      </p:to>
                                    </p:set>
                                    <p:animEffect transition="in" filter="wipe(left)">
                                      <p:cBhvr>
                                        <p:cTn id="115" dur="500"/>
                                        <p:tgtEl>
                                          <p:spTgt spid="2">
                                            <p:graphicEl>
                                              <a:dgm id="{D3A6F964-8426-4AFF-BC0E-882798F5A402}"/>
                                            </p:graphicEl>
                                          </p:spTgt>
                                        </p:tgtEl>
                                      </p:cBhvr>
                                    </p:animEffect>
                                  </p:childTnLst>
                                </p:cTn>
                              </p:par>
                              <p:par>
                                <p:cTn id="116" presetID="14" presetClass="entr" presetSubtype="10" fill="hold" nodeType="with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randombar(horizontal)">
                                      <p:cBhvr>
                                        <p:cTn id="118" dur="500"/>
                                        <p:tgtEl>
                                          <p:spTgt spid="33"/>
                                        </p:tgtEl>
                                      </p:cBhvr>
                                    </p:animEffect>
                                  </p:childTnLst>
                                </p:cTn>
                              </p:par>
                            </p:childTnLst>
                          </p:cTn>
                        </p:par>
                      </p:childTnLst>
                    </p:cTn>
                  </p:par>
                  <p:par>
                    <p:cTn id="119" fill="hold">
                      <p:stCondLst>
                        <p:cond delay="indefinite"/>
                      </p:stCondLst>
                      <p:childTnLst>
                        <p:par>
                          <p:cTn id="120" fill="hold">
                            <p:stCondLst>
                              <p:cond delay="0"/>
                            </p:stCondLst>
                            <p:childTnLst>
                              <p:par>
                                <p:cTn id="121" presetID="15" presetClass="entr" presetSubtype="0" fill="hold" nodeType="clickEffect">
                                  <p:stCondLst>
                                    <p:cond delay="0"/>
                                  </p:stCondLst>
                                  <p:childTnLst>
                                    <p:set>
                                      <p:cBhvr>
                                        <p:cTn id="122" dur="1" fill="hold">
                                          <p:stCondLst>
                                            <p:cond delay="0"/>
                                          </p:stCondLst>
                                        </p:cTn>
                                        <p:tgtEl>
                                          <p:spTgt spid="35"/>
                                        </p:tgtEl>
                                        <p:attrNameLst>
                                          <p:attrName>style.visibility</p:attrName>
                                        </p:attrNameLst>
                                      </p:cBhvr>
                                      <p:to>
                                        <p:strVal val="visible"/>
                                      </p:to>
                                    </p:set>
                                    <p:anim calcmode="lin" valueType="num">
                                      <p:cBhvr>
                                        <p:cTn id="123" dur="1000" fill="hold"/>
                                        <p:tgtEl>
                                          <p:spTgt spid="35"/>
                                        </p:tgtEl>
                                        <p:attrNameLst>
                                          <p:attrName>ppt_w</p:attrName>
                                        </p:attrNameLst>
                                      </p:cBhvr>
                                      <p:tavLst>
                                        <p:tav tm="0">
                                          <p:val>
                                            <p:fltVal val="0"/>
                                          </p:val>
                                        </p:tav>
                                        <p:tav tm="100000">
                                          <p:val>
                                            <p:strVal val="#ppt_w"/>
                                          </p:val>
                                        </p:tav>
                                      </p:tavLst>
                                    </p:anim>
                                    <p:anim calcmode="lin" valueType="num">
                                      <p:cBhvr>
                                        <p:cTn id="124" dur="1000" fill="hold"/>
                                        <p:tgtEl>
                                          <p:spTgt spid="35"/>
                                        </p:tgtEl>
                                        <p:attrNameLst>
                                          <p:attrName>ppt_h</p:attrName>
                                        </p:attrNameLst>
                                      </p:cBhvr>
                                      <p:tavLst>
                                        <p:tav tm="0">
                                          <p:val>
                                            <p:fltVal val="0"/>
                                          </p:val>
                                        </p:tav>
                                        <p:tav tm="100000">
                                          <p:val>
                                            <p:strVal val="#ppt_h"/>
                                          </p:val>
                                        </p:tav>
                                      </p:tavLst>
                                    </p:anim>
                                    <p:anim calcmode="lin" valueType="num">
                                      <p:cBhvr>
                                        <p:cTn id="125" dur="1000" fill="hold"/>
                                        <p:tgtEl>
                                          <p:spTgt spid="35"/>
                                        </p:tgtEl>
                                        <p:attrNameLst>
                                          <p:attrName>ppt_x</p:attrName>
                                        </p:attrNameLst>
                                      </p:cBhvr>
                                      <p:tavLst>
                                        <p:tav tm="0" fmla="#ppt_x+(cos(-2*pi*(1-$))*-#ppt_x-sin(-2*pi*(1-$))*(1-#ppt_y))*(1-$)">
                                          <p:val>
                                            <p:fltVal val="0"/>
                                          </p:val>
                                        </p:tav>
                                        <p:tav tm="100000">
                                          <p:val>
                                            <p:fltVal val="1"/>
                                          </p:val>
                                        </p:tav>
                                      </p:tavLst>
                                    </p:anim>
                                    <p:anim calcmode="lin" valueType="num">
                                      <p:cBhvr>
                                        <p:cTn id="126" dur="1000" fill="hold"/>
                                        <p:tgtEl>
                                          <p:spTgt spid="35"/>
                                        </p:tgtEl>
                                        <p:attrNameLst>
                                          <p:attrName>ppt_y</p:attrName>
                                        </p:attrNameLst>
                                      </p:cBhvr>
                                      <p:tavLst>
                                        <p:tav tm="0" fmla="#ppt_y+(sin(-2*pi*(1-$))*-#ppt_x+cos(-2*pi*(1-$))*(1-#ppt_y))*(1-$)">
                                          <p:val>
                                            <p:fltVal val="0"/>
                                          </p:val>
                                        </p:tav>
                                        <p:tav tm="100000">
                                          <p:val>
                                            <p:fltVal val="1"/>
                                          </p:val>
                                        </p:tav>
                                      </p:tavLst>
                                    </p:anim>
                                  </p:childTnLst>
                                </p:cTn>
                              </p:par>
                              <p:par>
                                <p:cTn id="127" presetID="15" presetClass="entr" presetSubtype="0" fill="hold" grpId="0" nodeType="withEffect">
                                  <p:stCondLst>
                                    <p:cond delay="0"/>
                                  </p:stCondLst>
                                  <p:childTnLst>
                                    <p:set>
                                      <p:cBhvr>
                                        <p:cTn id="128" dur="1" fill="hold">
                                          <p:stCondLst>
                                            <p:cond delay="0"/>
                                          </p:stCondLst>
                                        </p:cTn>
                                        <p:tgtEl>
                                          <p:spTgt spid="9"/>
                                        </p:tgtEl>
                                        <p:attrNameLst>
                                          <p:attrName>style.visibility</p:attrName>
                                        </p:attrNameLst>
                                      </p:cBhvr>
                                      <p:to>
                                        <p:strVal val="visible"/>
                                      </p:to>
                                    </p:set>
                                    <p:anim calcmode="lin" valueType="num">
                                      <p:cBhvr>
                                        <p:cTn id="129" dur="1000" fill="hold"/>
                                        <p:tgtEl>
                                          <p:spTgt spid="9"/>
                                        </p:tgtEl>
                                        <p:attrNameLst>
                                          <p:attrName>ppt_w</p:attrName>
                                        </p:attrNameLst>
                                      </p:cBhvr>
                                      <p:tavLst>
                                        <p:tav tm="0">
                                          <p:val>
                                            <p:fltVal val="0"/>
                                          </p:val>
                                        </p:tav>
                                        <p:tav tm="100000">
                                          <p:val>
                                            <p:strVal val="#ppt_w"/>
                                          </p:val>
                                        </p:tav>
                                      </p:tavLst>
                                    </p:anim>
                                    <p:anim calcmode="lin" valueType="num">
                                      <p:cBhvr>
                                        <p:cTn id="130" dur="1000" fill="hold"/>
                                        <p:tgtEl>
                                          <p:spTgt spid="9"/>
                                        </p:tgtEl>
                                        <p:attrNameLst>
                                          <p:attrName>ppt_h</p:attrName>
                                        </p:attrNameLst>
                                      </p:cBhvr>
                                      <p:tavLst>
                                        <p:tav tm="0">
                                          <p:val>
                                            <p:fltVal val="0"/>
                                          </p:val>
                                        </p:tav>
                                        <p:tav tm="100000">
                                          <p:val>
                                            <p:strVal val="#ppt_h"/>
                                          </p:val>
                                        </p:tav>
                                      </p:tavLst>
                                    </p:anim>
                                    <p:anim calcmode="lin" valueType="num">
                                      <p:cBhvr>
                                        <p:cTn id="131"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32"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064ED92-1B0C-4B75-9528-A2082A89C36F}"/>
              </a:ext>
            </a:extLst>
          </p:cNvPr>
          <p:cNvSpPr txBox="1"/>
          <p:nvPr/>
        </p:nvSpPr>
        <p:spPr>
          <a:xfrm>
            <a:off x="1125085" y="802035"/>
            <a:ext cx="6893829" cy="3539430"/>
          </a:xfrm>
          <a:prstGeom prst="rect">
            <a:avLst/>
          </a:prstGeom>
          <a:noFill/>
        </p:spPr>
        <p:txBody>
          <a:bodyPr wrap="square">
            <a:spAutoFit/>
          </a:bodyPr>
          <a:lstStyle/>
          <a:p>
            <a:pPr>
              <a:spcBef>
                <a:spcPts val="600"/>
              </a:spcBef>
            </a:pPr>
            <a:r>
              <a:rPr lang="es-ES" sz="2800" b="1" dirty="0">
                <a:latin typeface="Constantia" panose="02030602050306030303" pitchFamily="18" charset="0"/>
              </a:rPr>
              <a:t>“</a:t>
            </a:r>
            <a:r>
              <a:rPr lang="en-US" sz="2800" b="1" dirty="0">
                <a:latin typeface="Constantia" panose="02030602050306030303" pitchFamily="18" charset="0"/>
              </a:rPr>
              <a:t>The Sabbath was not for Israel merely, but for the world. It had been made known to man in Eden, and, like the other precepts of the Decalogue, it is of imperishable obligation […] And when Eden shall bloom on earth again, God’s holy rest day will be honored by all beneath the sun.</a:t>
            </a:r>
            <a:r>
              <a:rPr lang="es-ES"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949E11DC-1312-4DCE-8609-671854A51082}"/>
              </a:ext>
            </a:extLst>
          </p:cNvPr>
          <p:cNvSpPr txBox="1"/>
          <p:nvPr/>
        </p:nvSpPr>
        <p:spPr>
          <a:xfrm>
            <a:off x="4265535" y="4760342"/>
            <a:ext cx="3817392" cy="338554"/>
          </a:xfrm>
          <a:prstGeom prst="rect">
            <a:avLst/>
          </a:prstGeom>
          <a:noFill/>
        </p:spPr>
        <p:txBody>
          <a:bodyPr wrap="none" rtlCol="0">
            <a:spAutoFit/>
          </a:bodyPr>
          <a:lstStyle/>
          <a:p>
            <a:pPr algn="r"/>
            <a:r>
              <a:rPr lang="es-ES" sz="1600" b="1" dirty="0">
                <a:solidFill>
                  <a:srgbClr val="E0CDF7"/>
                </a:solidFill>
                <a:effectLst>
                  <a:outerShdw blurRad="38100" dist="38100" dir="2700000" algn="tl">
                    <a:srgbClr val="000000">
                      <a:alpha val="43137"/>
                    </a:srgbClr>
                  </a:outerShdw>
                </a:effectLst>
              </a:rPr>
              <a:t>E. G. W. (</a:t>
            </a:r>
            <a:r>
              <a:rPr lang="en-US" sz="1600" b="1" dirty="0">
                <a:solidFill>
                  <a:srgbClr val="E0CDF7"/>
                </a:solidFill>
                <a:effectLst>
                  <a:outerShdw blurRad="38100" dist="38100" dir="2700000" algn="tl">
                    <a:srgbClr val="000000">
                      <a:alpha val="43137"/>
                    </a:srgbClr>
                  </a:outerShdw>
                </a:effectLst>
              </a:rPr>
              <a:t>The Desire of Ages, cp. 29, p. 283</a:t>
            </a:r>
            <a:r>
              <a:rPr lang="es-ES" sz="1600" b="1" dirty="0">
                <a:solidFill>
                  <a:srgbClr val="E0CDF7"/>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13496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451</TotalTime>
  <Words>1045</Words>
  <Application>Microsoft Office PowerPoint</Application>
  <PresentationFormat>Presentación en pantalla (16:9)</PresentationFormat>
  <Paragraphs>48</Paragraphs>
  <Slides>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Comic Sans MS</vt:lpstr>
      <vt:lpstr>Constantia</vt:lpstr>
      <vt:lpstr>Calibri</vt:lpstr>
      <vt:lpstr>Calibri Light</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Isabel Laveda</cp:lastModifiedBy>
  <cp:revision>65</cp:revision>
  <dcterms:created xsi:type="dcterms:W3CDTF">2021-07-14T15:11:47Z</dcterms:created>
  <dcterms:modified xsi:type="dcterms:W3CDTF">2021-07-25T09:08:48Z</dcterms:modified>
</cp:coreProperties>
</file>